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 id="2147483678" r:id="rId3"/>
  </p:sldMasterIdLst>
  <p:notesMasterIdLst>
    <p:notesMasterId r:id="rId32"/>
  </p:notesMasterIdLst>
  <p:sldIdLst>
    <p:sldId id="294" r:id="rId4"/>
    <p:sldId id="269" r:id="rId5"/>
    <p:sldId id="279" r:id="rId6"/>
    <p:sldId id="257" r:id="rId7"/>
    <p:sldId id="274" r:id="rId8"/>
    <p:sldId id="272" r:id="rId9"/>
    <p:sldId id="258" r:id="rId10"/>
    <p:sldId id="284" r:id="rId11"/>
    <p:sldId id="280" r:id="rId12"/>
    <p:sldId id="261" r:id="rId13"/>
    <p:sldId id="267" r:id="rId14"/>
    <p:sldId id="268" r:id="rId15"/>
    <p:sldId id="283" r:id="rId16"/>
    <p:sldId id="299" r:id="rId17"/>
    <p:sldId id="285" r:id="rId18"/>
    <p:sldId id="276" r:id="rId19"/>
    <p:sldId id="277" r:id="rId20"/>
    <p:sldId id="282" r:id="rId21"/>
    <p:sldId id="286" r:id="rId22"/>
    <p:sldId id="287" r:id="rId23"/>
    <p:sldId id="297" r:id="rId24"/>
    <p:sldId id="296" r:id="rId25"/>
    <p:sldId id="298" r:id="rId26"/>
    <p:sldId id="288" r:id="rId27"/>
    <p:sldId id="295" r:id="rId28"/>
    <p:sldId id="289" r:id="rId29"/>
    <p:sldId id="291" r:id="rId30"/>
    <p:sldId id="29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94660"/>
  </p:normalViewPr>
  <p:slideViewPr>
    <p:cSldViewPr snapToGrid="0" showGuides="1">
      <p:cViewPr>
        <p:scale>
          <a:sx n="73" d="100"/>
          <a:sy n="73" d="100"/>
        </p:scale>
        <p:origin x="284"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diagrams/_rels/data12.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2.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7368D8-9AD3-4271-9458-6029B6647EFA}"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424F22DB-4C9F-4805-9EDB-300EF07DDDC0}">
      <dgm:prSet/>
      <dgm:spPr/>
      <dgm:t>
        <a:bodyPr/>
        <a:lstStyle/>
        <a:p>
          <a:pPr rtl="0"/>
          <a:r>
            <a:rPr lang="en-US" b="1" dirty="0" smtClean="0"/>
            <a:t>Establishing Portfolio Standards </a:t>
          </a:r>
          <a:endParaRPr lang="en-US" dirty="0"/>
        </a:p>
      </dgm:t>
    </dgm:pt>
    <dgm:pt modelId="{933C10DA-326B-4603-A92B-672AE419C733}" type="parTrans" cxnId="{37133CD6-840A-46B9-83C3-874E6F362067}">
      <dgm:prSet/>
      <dgm:spPr/>
      <dgm:t>
        <a:bodyPr/>
        <a:lstStyle/>
        <a:p>
          <a:endParaRPr lang="en-US"/>
        </a:p>
      </dgm:t>
    </dgm:pt>
    <dgm:pt modelId="{A6741CEC-C5F8-4120-A4DB-9FDE9432D8A4}" type="sibTrans" cxnId="{37133CD6-840A-46B9-83C3-874E6F362067}">
      <dgm:prSet/>
      <dgm:spPr/>
      <dgm:t>
        <a:bodyPr/>
        <a:lstStyle/>
        <a:p>
          <a:endParaRPr lang="en-US"/>
        </a:p>
      </dgm:t>
    </dgm:pt>
    <dgm:pt modelId="{0E24FF80-472C-4754-96EA-73A5F481A14F}">
      <dgm:prSet/>
      <dgm:spPr/>
      <dgm:t>
        <a:bodyPr/>
        <a:lstStyle/>
        <a:p>
          <a:pPr rtl="0"/>
          <a:r>
            <a:rPr lang="en-US" dirty="0" smtClean="0"/>
            <a:t>How do you decide where to invest your organization’s time, budget and staff? On what do you base your decision to expand delivery of a service or develop an innovation?</a:t>
          </a:r>
          <a:endParaRPr lang="en-US" dirty="0"/>
        </a:p>
      </dgm:t>
    </dgm:pt>
    <dgm:pt modelId="{F1B74117-0E64-4E53-B41C-D70616AF7258}" type="parTrans" cxnId="{6889A1CF-4C95-41C5-9770-8D3C39F915A9}">
      <dgm:prSet/>
      <dgm:spPr/>
      <dgm:t>
        <a:bodyPr/>
        <a:lstStyle/>
        <a:p>
          <a:endParaRPr lang="en-US"/>
        </a:p>
      </dgm:t>
    </dgm:pt>
    <dgm:pt modelId="{77F4AB5F-BE84-4A77-B982-63B53C6AEFE8}" type="sibTrans" cxnId="{6889A1CF-4C95-41C5-9770-8D3C39F915A9}">
      <dgm:prSet/>
      <dgm:spPr/>
      <dgm:t>
        <a:bodyPr/>
        <a:lstStyle/>
        <a:p>
          <a:endParaRPr lang="en-US"/>
        </a:p>
      </dgm:t>
    </dgm:pt>
    <dgm:pt modelId="{4835A0F7-B21E-41F4-9BD6-0B08308BF03D}">
      <dgm:prSet/>
      <dgm:spPr/>
      <dgm:t>
        <a:bodyPr/>
        <a:lstStyle/>
        <a:p>
          <a:pPr rtl="0"/>
          <a:r>
            <a:rPr lang="en-US" b="1" smtClean="0"/>
            <a:t>Defining your Strategic Portfolio </a:t>
          </a:r>
          <a:endParaRPr lang="en-US"/>
        </a:p>
      </dgm:t>
    </dgm:pt>
    <dgm:pt modelId="{BC48CB5A-E64B-4840-A8A4-67188AD0BD39}" type="parTrans" cxnId="{A3DEB1C4-ED0C-4261-AFF6-359115C09A96}">
      <dgm:prSet/>
      <dgm:spPr/>
      <dgm:t>
        <a:bodyPr/>
        <a:lstStyle/>
        <a:p>
          <a:endParaRPr lang="en-US"/>
        </a:p>
      </dgm:t>
    </dgm:pt>
    <dgm:pt modelId="{A13C08F9-9485-4280-8E58-B110686F3B92}" type="sibTrans" cxnId="{A3DEB1C4-ED0C-4261-AFF6-359115C09A96}">
      <dgm:prSet/>
      <dgm:spPr/>
      <dgm:t>
        <a:bodyPr/>
        <a:lstStyle/>
        <a:p>
          <a:endParaRPr lang="en-US"/>
        </a:p>
      </dgm:t>
    </dgm:pt>
    <dgm:pt modelId="{ADFB69DF-C5EB-46E0-A297-23045523CEEA}">
      <dgm:prSet/>
      <dgm:spPr/>
      <dgm:t>
        <a:bodyPr/>
        <a:lstStyle/>
        <a:p>
          <a:pPr rtl="0"/>
          <a:r>
            <a:rPr lang="en-US" dirty="0" smtClean="0"/>
            <a:t>Once you’ve determined how best to measure your portfolio against your strategic goals, you can inventory current and proposed projects and evaluate them against the selected criteria.</a:t>
          </a:r>
          <a:endParaRPr lang="en-US" dirty="0"/>
        </a:p>
      </dgm:t>
    </dgm:pt>
    <dgm:pt modelId="{CA193F4F-A936-4D8E-A915-318C26B90505}" type="parTrans" cxnId="{529F8516-A395-449E-8E05-56BB75A8F3A9}">
      <dgm:prSet/>
      <dgm:spPr/>
      <dgm:t>
        <a:bodyPr/>
        <a:lstStyle/>
        <a:p>
          <a:endParaRPr lang="en-US"/>
        </a:p>
      </dgm:t>
    </dgm:pt>
    <dgm:pt modelId="{37CB3515-3454-4765-B312-86501B5BE48B}" type="sibTrans" cxnId="{529F8516-A395-449E-8E05-56BB75A8F3A9}">
      <dgm:prSet/>
      <dgm:spPr/>
      <dgm:t>
        <a:bodyPr/>
        <a:lstStyle/>
        <a:p>
          <a:endParaRPr lang="en-US"/>
        </a:p>
      </dgm:t>
    </dgm:pt>
    <dgm:pt modelId="{1BA353AC-1918-4AA3-B09D-F5595C44E291}">
      <dgm:prSet/>
      <dgm:spPr/>
      <dgm:t>
        <a:bodyPr/>
        <a:lstStyle/>
        <a:p>
          <a:pPr rtl="0"/>
          <a:r>
            <a:rPr lang="en-US" b="1" smtClean="0"/>
            <a:t>Evaluating Your Portfolio </a:t>
          </a:r>
          <a:endParaRPr lang="en-US"/>
        </a:p>
      </dgm:t>
    </dgm:pt>
    <dgm:pt modelId="{0BFEE44E-C133-4740-B8A2-A0C46D8D05D7}" type="parTrans" cxnId="{81C19C58-6907-4E8C-A5F4-E50AE6E15A5A}">
      <dgm:prSet/>
      <dgm:spPr/>
      <dgm:t>
        <a:bodyPr/>
        <a:lstStyle/>
        <a:p>
          <a:endParaRPr lang="en-US"/>
        </a:p>
      </dgm:t>
    </dgm:pt>
    <dgm:pt modelId="{B0C3331B-C4AA-4097-9F80-64A82CA825D7}" type="sibTrans" cxnId="{81C19C58-6907-4E8C-A5F4-E50AE6E15A5A}">
      <dgm:prSet/>
      <dgm:spPr/>
      <dgm:t>
        <a:bodyPr/>
        <a:lstStyle/>
        <a:p>
          <a:endParaRPr lang="en-US"/>
        </a:p>
      </dgm:t>
    </dgm:pt>
    <dgm:pt modelId="{E80E21AE-D147-43DF-9B3E-4CADBC49A63C}">
      <dgm:prSet/>
      <dgm:spPr/>
      <dgm:t>
        <a:bodyPr/>
        <a:lstStyle/>
        <a:p>
          <a:pPr rtl="0"/>
          <a:r>
            <a:rPr lang="en-US" dirty="0" smtClean="0"/>
            <a:t>This is the step where one can perform critical what-if scenario planning that can empower your agency to make smarter portfolio decisions about investment mix, project selection, timing, execution, sourcing, performance and anticipated outcomes. </a:t>
          </a:r>
          <a:endParaRPr lang="en-US" dirty="0"/>
        </a:p>
      </dgm:t>
    </dgm:pt>
    <dgm:pt modelId="{CE1A055D-D3D2-46DD-9699-90A733C83469}" type="parTrans" cxnId="{C7DADB30-C330-4B62-A812-657DC999B568}">
      <dgm:prSet/>
      <dgm:spPr/>
      <dgm:t>
        <a:bodyPr/>
        <a:lstStyle/>
        <a:p>
          <a:endParaRPr lang="en-US"/>
        </a:p>
      </dgm:t>
    </dgm:pt>
    <dgm:pt modelId="{7D065911-A02E-40B7-B592-A2BAA33B962B}" type="sibTrans" cxnId="{C7DADB30-C330-4B62-A812-657DC999B568}">
      <dgm:prSet/>
      <dgm:spPr/>
      <dgm:t>
        <a:bodyPr/>
        <a:lstStyle/>
        <a:p>
          <a:endParaRPr lang="en-US"/>
        </a:p>
      </dgm:t>
    </dgm:pt>
    <dgm:pt modelId="{9C6497E2-E379-48D6-B1D4-CB87AE334C01}">
      <dgm:prSet/>
      <dgm:spPr/>
      <dgm:t>
        <a:bodyPr/>
        <a:lstStyle/>
        <a:p>
          <a:pPr rtl="0"/>
          <a:r>
            <a:rPr lang="en-US" b="1" smtClean="0"/>
            <a:t>Improving Portfolio Performance </a:t>
          </a:r>
          <a:endParaRPr lang="en-US"/>
        </a:p>
      </dgm:t>
    </dgm:pt>
    <dgm:pt modelId="{9DCD6CAC-0778-4AF5-AA51-BBE079AB92B8}" type="parTrans" cxnId="{79568C11-967D-4207-8433-B210E95BFD00}">
      <dgm:prSet/>
      <dgm:spPr/>
      <dgm:t>
        <a:bodyPr/>
        <a:lstStyle/>
        <a:p>
          <a:endParaRPr lang="en-US"/>
        </a:p>
      </dgm:t>
    </dgm:pt>
    <dgm:pt modelId="{0519193B-85F9-4B65-AA57-B61E5BA5EACA}" type="sibTrans" cxnId="{79568C11-967D-4207-8433-B210E95BFD00}">
      <dgm:prSet/>
      <dgm:spPr/>
      <dgm:t>
        <a:bodyPr/>
        <a:lstStyle/>
        <a:p>
          <a:endParaRPr lang="en-US"/>
        </a:p>
      </dgm:t>
    </dgm:pt>
    <dgm:pt modelId="{F460CC62-1671-47B7-8181-CBF14A65D8AF}">
      <dgm:prSet/>
      <dgm:spPr/>
      <dgm:t>
        <a:bodyPr/>
        <a:lstStyle/>
        <a:p>
          <a:pPr rtl="0"/>
          <a:r>
            <a:rPr lang="en-US" dirty="0" smtClean="0"/>
            <a:t>Your portfolio will never be static. Demands change, as do budgets and revenue requirements. You must be able to answer the really important questions:  Is my portfolio in alignment with strategic business goals? How should I invest my limited resources?</a:t>
          </a:r>
          <a:endParaRPr lang="en-US" dirty="0"/>
        </a:p>
      </dgm:t>
    </dgm:pt>
    <dgm:pt modelId="{D86CCBD3-7448-4D19-842F-796128064C84}" type="parTrans" cxnId="{919BC646-A689-40E9-9B4A-0C78DD4CF8C7}">
      <dgm:prSet/>
      <dgm:spPr/>
      <dgm:t>
        <a:bodyPr/>
        <a:lstStyle/>
        <a:p>
          <a:endParaRPr lang="en-US"/>
        </a:p>
      </dgm:t>
    </dgm:pt>
    <dgm:pt modelId="{B218DFE2-3B87-495D-A61A-2DFE4BA5D322}" type="sibTrans" cxnId="{919BC646-A689-40E9-9B4A-0C78DD4CF8C7}">
      <dgm:prSet/>
      <dgm:spPr/>
      <dgm:t>
        <a:bodyPr/>
        <a:lstStyle/>
        <a:p>
          <a:endParaRPr lang="en-US"/>
        </a:p>
      </dgm:t>
    </dgm:pt>
    <dgm:pt modelId="{95B826F6-30CE-446B-8E13-14738CF2E254}">
      <dgm:prSet/>
      <dgm:spPr/>
      <dgm:t>
        <a:bodyPr/>
        <a:lstStyle/>
        <a:p>
          <a:r>
            <a:rPr lang="en-US" b="1" dirty="0" smtClean="0"/>
            <a:t>Introduction</a:t>
          </a:r>
          <a:endParaRPr lang="en-US" b="1" dirty="0"/>
        </a:p>
      </dgm:t>
    </dgm:pt>
    <dgm:pt modelId="{1D6D8217-796C-4640-AEB2-74E87EC4F634}" type="parTrans" cxnId="{2ECA4E7E-9D0F-49EB-B7A0-B8FF01E30260}">
      <dgm:prSet/>
      <dgm:spPr/>
      <dgm:t>
        <a:bodyPr/>
        <a:lstStyle/>
        <a:p>
          <a:endParaRPr lang="en-US"/>
        </a:p>
      </dgm:t>
    </dgm:pt>
    <dgm:pt modelId="{F56D6F18-B45B-45FD-A127-6F5296BE9BEC}" type="sibTrans" cxnId="{2ECA4E7E-9D0F-49EB-B7A0-B8FF01E30260}">
      <dgm:prSet/>
      <dgm:spPr/>
      <dgm:t>
        <a:bodyPr/>
        <a:lstStyle/>
        <a:p>
          <a:endParaRPr lang="en-US"/>
        </a:p>
      </dgm:t>
    </dgm:pt>
    <dgm:pt modelId="{086D7262-1668-4019-A9D8-7C6059454D8A}">
      <dgm:prSet/>
      <dgm:spPr/>
      <dgm:t>
        <a:bodyPr/>
        <a:lstStyle/>
        <a:p>
          <a:r>
            <a:rPr lang="en-US" dirty="0" smtClean="0"/>
            <a:t>What are the essential processes in portfolio management? Why is it becoming more important today?</a:t>
          </a:r>
          <a:endParaRPr lang="en-US" dirty="0"/>
        </a:p>
      </dgm:t>
    </dgm:pt>
    <dgm:pt modelId="{9D23CA8E-0B39-412D-8FCF-3AF4118F04CD}" type="parTrans" cxnId="{560F24D2-F9BC-4BA3-8925-9168EDF7592F}">
      <dgm:prSet/>
      <dgm:spPr/>
      <dgm:t>
        <a:bodyPr/>
        <a:lstStyle/>
        <a:p>
          <a:endParaRPr lang="en-US"/>
        </a:p>
      </dgm:t>
    </dgm:pt>
    <dgm:pt modelId="{0C1B5224-9DE6-4AE3-A8D6-5B87FA448116}" type="sibTrans" cxnId="{560F24D2-F9BC-4BA3-8925-9168EDF7592F}">
      <dgm:prSet/>
      <dgm:spPr/>
      <dgm:t>
        <a:bodyPr/>
        <a:lstStyle/>
        <a:p>
          <a:endParaRPr lang="en-US"/>
        </a:p>
      </dgm:t>
    </dgm:pt>
    <dgm:pt modelId="{EDC97EC1-6ABE-4A21-9D60-3AEDCB1D733D}" type="pres">
      <dgm:prSet presAssocID="{8E7368D8-9AD3-4271-9458-6029B6647EFA}" presName="vert0" presStyleCnt="0">
        <dgm:presLayoutVars>
          <dgm:dir/>
          <dgm:animOne val="branch"/>
          <dgm:animLvl val="lvl"/>
        </dgm:presLayoutVars>
      </dgm:prSet>
      <dgm:spPr/>
      <dgm:t>
        <a:bodyPr/>
        <a:lstStyle/>
        <a:p>
          <a:endParaRPr lang="en-US"/>
        </a:p>
      </dgm:t>
    </dgm:pt>
    <dgm:pt modelId="{874C9B55-8638-4630-9C84-471A71339175}" type="pres">
      <dgm:prSet presAssocID="{95B826F6-30CE-446B-8E13-14738CF2E254}" presName="thickLine" presStyleLbl="alignNode1" presStyleIdx="0" presStyleCnt="5"/>
      <dgm:spPr/>
    </dgm:pt>
    <dgm:pt modelId="{238CA127-CC39-4C75-8148-A0BA5693738B}" type="pres">
      <dgm:prSet presAssocID="{95B826F6-30CE-446B-8E13-14738CF2E254}" presName="horz1" presStyleCnt="0"/>
      <dgm:spPr/>
    </dgm:pt>
    <dgm:pt modelId="{A06160F7-85FE-47D6-9D2C-B3D3E0A009C9}" type="pres">
      <dgm:prSet presAssocID="{95B826F6-30CE-446B-8E13-14738CF2E254}" presName="tx1" presStyleLbl="revTx" presStyleIdx="0" presStyleCnt="10"/>
      <dgm:spPr/>
      <dgm:t>
        <a:bodyPr/>
        <a:lstStyle/>
        <a:p>
          <a:endParaRPr lang="en-US"/>
        </a:p>
      </dgm:t>
    </dgm:pt>
    <dgm:pt modelId="{41915C39-0EDF-4061-B01C-65CEB7BD70F8}" type="pres">
      <dgm:prSet presAssocID="{95B826F6-30CE-446B-8E13-14738CF2E254}" presName="vert1" presStyleCnt="0"/>
      <dgm:spPr/>
    </dgm:pt>
    <dgm:pt modelId="{D721B99C-19F3-48FE-9B55-DD2EEEFF8FED}" type="pres">
      <dgm:prSet presAssocID="{086D7262-1668-4019-A9D8-7C6059454D8A}" presName="vertSpace2a" presStyleCnt="0"/>
      <dgm:spPr/>
    </dgm:pt>
    <dgm:pt modelId="{F8D3D909-6DAC-4603-8B0D-CE07C70446DE}" type="pres">
      <dgm:prSet presAssocID="{086D7262-1668-4019-A9D8-7C6059454D8A}" presName="horz2" presStyleCnt="0"/>
      <dgm:spPr/>
    </dgm:pt>
    <dgm:pt modelId="{0CBF7D28-9A52-4AAC-A482-D7D02A43032A}" type="pres">
      <dgm:prSet presAssocID="{086D7262-1668-4019-A9D8-7C6059454D8A}" presName="horzSpace2" presStyleCnt="0"/>
      <dgm:spPr/>
    </dgm:pt>
    <dgm:pt modelId="{33F0C209-3AEE-48BA-9789-666307DEB45D}" type="pres">
      <dgm:prSet presAssocID="{086D7262-1668-4019-A9D8-7C6059454D8A}" presName="tx2" presStyleLbl="revTx" presStyleIdx="1" presStyleCnt="10"/>
      <dgm:spPr/>
      <dgm:t>
        <a:bodyPr/>
        <a:lstStyle/>
        <a:p>
          <a:endParaRPr lang="en-US"/>
        </a:p>
      </dgm:t>
    </dgm:pt>
    <dgm:pt modelId="{B517FF93-6BFD-4669-A8AB-43DF4AE8D012}" type="pres">
      <dgm:prSet presAssocID="{086D7262-1668-4019-A9D8-7C6059454D8A}" presName="vert2" presStyleCnt="0"/>
      <dgm:spPr/>
    </dgm:pt>
    <dgm:pt modelId="{8CE17895-F2E8-4742-8C50-FE56A09B0C9D}" type="pres">
      <dgm:prSet presAssocID="{086D7262-1668-4019-A9D8-7C6059454D8A}" presName="thinLine2b" presStyleLbl="callout" presStyleIdx="0" presStyleCnt="5"/>
      <dgm:spPr/>
    </dgm:pt>
    <dgm:pt modelId="{5B7FFF0A-DE99-491B-BE5A-BFA205926208}" type="pres">
      <dgm:prSet presAssocID="{086D7262-1668-4019-A9D8-7C6059454D8A}" presName="vertSpace2b" presStyleCnt="0"/>
      <dgm:spPr/>
    </dgm:pt>
    <dgm:pt modelId="{E40EEA90-44B4-4AF9-A10E-8AB2CB395EE8}" type="pres">
      <dgm:prSet presAssocID="{424F22DB-4C9F-4805-9EDB-300EF07DDDC0}" presName="thickLine" presStyleLbl="alignNode1" presStyleIdx="1" presStyleCnt="5"/>
      <dgm:spPr/>
    </dgm:pt>
    <dgm:pt modelId="{FE7E3BA7-2F81-4C33-A53E-EBE9333A2819}" type="pres">
      <dgm:prSet presAssocID="{424F22DB-4C9F-4805-9EDB-300EF07DDDC0}" presName="horz1" presStyleCnt="0"/>
      <dgm:spPr/>
    </dgm:pt>
    <dgm:pt modelId="{8C967F38-F02F-4D85-9879-D9A0DDF2978C}" type="pres">
      <dgm:prSet presAssocID="{424F22DB-4C9F-4805-9EDB-300EF07DDDC0}" presName="tx1" presStyleLbl="revTx" presStyleIdx="2" presStyleCnt="10"/>
      <dgm:spPr/>
      <dgm:t>
        <a:bodyPr/>
        <a:lstStyle/>
        <a:p>
          <a:endParaRPr lang="en-US"/>
        </a:p>
      </dgm:t>
    </dgm:pt>
    <dgm:pt modelId="{E0447497-6D87-4844-857E-6E7981BF26BC}" type="pres">
      <dgm:prSet presAssocID="{424F22DB-4C9F-4805-9EDB-300EF07DDDC0}" presName="vert1" presStyleCnt="0"/>
      <dgm:spPr/>
    </dgm:pt>
    <dgm:pt modelId="{9B3873C6-C060-46DD-872D-61414417E1FA}" type="pres">
      <dgm:prSet presAssocID="{0E24FF80-472C-4754-96EA-73A5F481A14F}" presName="vertSpace2a" presStyleCnt="0"/>
      <dgm:spPr/>
    </dgm:pt>
    <dgm:pt modelId="{FA8E14D3-DA6F-4837-9B3E-DC061F1AF188}" type="pres">
      <dgm:prSet presAssocID="{0E24FF80-472C-4754-96EA-73A5F481A14F}" presName="horz2" presStyleCnt="0"/>
      <dgm:spPr/>
    </dgm:pt>
    <dgm:pt modelId="{8B3B01F9-3D60-4A36-941A-AF1728A4B1E9}" type="pres">
      <dgm:prSet presAssocID="{0E24FF80-472C-4754-96EA-73A5F481A14F}" presName="horzSpace2" presStyleCnt="0"/>
      <dgm:spPr/>
    </dgm:pt>
    <dgm:pt modelId="{8FA6F825-223C-4D40-8585-A98C6AFFE590}" type="pres">
      <dgm:prSet presAssocID="{0E24FF80-472C-4754-96EA-73A5F481A14F}" presName="tx2" presStyleLbl="revTx" presStyleIdx="3" presStyleCnt="10"/>
      <dgm:spPr/>
      <dgm:t>
        <a:bodyPr/>
        <a:lstStyle/>
        <a:p>
          <a:endParaRPr lang="en-US"/>
        </a:p>
      </dgm:t>
    </dgm:pt>
    <dgm:pt modelId="{16A818C4-3D07-4127-8DB3-20D7DBEF7A46}" type="pres">
      <dgm:prSet presAssocID="{0E24FF80-472C-4754-96EA-73A5F481A14F}" presName="vert2" presStyleCnt="0"/>
      <dgm:spPr/>
    </dgm:pt>
    <dgm:pt modelId="{57AA0277-8AEE-4106-9101-A2E007F9F979}" type="pres">
      <dgm:prSet presAssocID="{0E24FF80-472C-4754-96EA-73A5F481A14F}" presName="thinLine2b" presStyleLbl="callout" presStyleIdx="1" presStyleCnt="5"/>
      <dgm:spPr/>
    </dgm:pt>
    <dgm:pt modelId="{278593A3-36D8-437D-BB57-4611932200ED}" type="pres">
      <dgm:prSet presAssocID="{0E24FF80-472C-4754-96EA-73A5F481A14F}" presName="vertSpace2b" presStyleCnt="0"/>
      <dgm:spPr/>
    </dgm:pt>
    <dgm:pt modelId="{A6968995-8EC6-4784-B1AD-80E42C7D56B7}" type="pres">
      <dgm:prSet presAssocID="{4835A0F7-B21E-41F4-9BD6-0B08308BF03D}" presName="thickLine" presStyleLbl="alignNode1" presStyleIdx="2" presStyleCnt="5"/>
      <dgm:spPr/>
    </dgm:pt>
    <dgm:pt modelId="{EF5AEE9B-10FF-4977-8962-E6EC11D78E77}" type="pres">
      <dgm:prSet presAssocID="{4835A0F7-B21E-41F4-9BD6-0B08308BF03D}" presName="horz1" presStyleCnt="0"/>
      <dgm:spPr/>
    </dgm:pt>
    <dgm:pt modelId="{4AE78277-8EA1-4DEC-BC81-FEFDD43DE26C}" type="pres">
      <dgm:prSet presAssocID="{4835A0F7-B21E-41F4-9BD6-0B08308BF03D}" presName="tx1" presStyleLbl="revTx" presStyleIdx="4" presStyleCnt="10"/>
      <dgm:spPr/>
      <dgm:t>
        <a:bodyPr/>
        <a:lstStyle/>
        <a:p>
          <a:endParaRPr lang="en-US"/>
        </a:p>
      </dgm:t>
    </dgm:pt>
    <dgm:pt modelId="{A9D38568-2A17-4B8A-BA67-3829EFA24AC8}" type="pres">
      <dgm:prSet presAssocID="{4835A0F7-B21E-41F4-9BD6-0B08308BF03D}" presName="vert1" presStyleCnt="0"/>
      <dgm:spPr/>
    </dgm:pt>
    <dgm:pt modelId="{BA177ADF-8C5F-4665-8EE6-571253137391}" type="pres">
      <dgm:prSet presAssocID="{ADFB69DF-C5EB-46E0-A297-23045523CEEA}" presName="vertSpace2a" presStyleCnt="0"/>
      <dgm:spPr/>
    </dgm:pt>
    <dgm:pt modelId="{CB1C12B3-825A-4EA8-B61A-985FFAC7D137}" type="pres">
      <dgm:prSet presAssocID="{ADFB69DF-C5EB-46E0-A297-23045523CEEA}" presName="horz2" presStyleCnt="0"/>
      <dgm:spPr/>
    </dgm:pt>
    <dgm:pt modelId="{EEBE1A08-A424-4F55-8499-2787A432461B}" type="pres">
      <dgm:prSet presAssocID="{ADFB69DF-C5EB-46E0-A297-23045523CEEA}" presName="horzSpace2" presStyleCnt="0"/>
      <dgm:spPr/>
    </dgm:pt>
    <dgm:pt modelId="{9F663E6C-C187-4037-BA9F-8DEAAEB51660}" type="pres">
      <dgm:prSet presAssocID="{ADFB69DF-C5EB-46E0-A297-23045523CEEA}" presName="tx2" presStyleLbl="revTx" presStyleIdx="5" presStyleCnt="10"/>
      <dgm:spPr/>
      <dgm:t>
        <a:bodyPr/>
        <a:lstStyle/>
        <a:p>
          <a:endParaRPr lang="en-US"/>
        </a:p>
      </dgm:t>
    </dgm:pt>
    <dgm:pt modelId="{258AFC62-1738-4886-BEA5-43083AC20BE5}" type="pres">
      <dgm:prSet presAssocID="{ADFB69DF-C5EB-46E0-A297-23045523CEEA}" presName="vert2" presStyleCnt="0"/>
      <dgm:spPr/>
    </dgm:pt>
    <dgm:pt modelId="{1211FD63-704D-4DFC-A4BD-A6B214BBF194}" type="pres">
      <dgm:prSet presAssocID="{ADFB69DF-C5EB-46E0-A297-23045523CEEA}" presName="thinLine2b" presStyleLbl="callout" presStyleIdx="2" presStyleCnt="5"/>
      <dgm:spPr/>
    </dgm:pt>
    <dgm:pt modelId="{1CF0D661-00BA-44CB-A7C9-A066E688CD17}" type="pres">
      <dgm:prSet presAssocID="{ADFB69DF-C5EB-46E0-A297-23045523CEEA}" presName="vertSpace2b" presStyleCnt="0"/>
      <dgm:spPr/>
    </dgm:pt>
    <dgm:pt modelId="{35F65A0A-14F4-4AD2-BF59-31F7BE89E44A}" type="pres">
      <dgm:prSet presAssocID="{1BA353AC-1918-4AA3-B09D-F5595C44E291}" presName="thickLine" presStyleLbl="alignNode1" presStyleIdx="3" presStyleCnt="5"/>
      <dgm:spPr/>
    </dgm:pt>
    <dgm:pt modelId="{DB2FD5A2-3C7F-4B19-B14C-8275CB1176D5}" type="pres">
      <dgm:prSet presAssocID="{1BA353AC-1918-4AA3-B09D-F5595C44E291}" presName="horz1" presStyleCnt="0"/>
      <dgm:spPr/>
    </dgm:pt>
    <dgm:pt modelId="{43DFCBAD-593C-4684-962C-81D0C5F2640B}" type="pres">
      <dgm:prSet presAssocID="{1BA353AC-1918-4AA3-B09D-F5595C44E291}" presName="tx1" presStyleLbl="revTx" presStyleIdx="6" presStyleCnt="10"/>
      <dgm:spPr/>
      <dgm:t>
        <a:bodyPr/>
        <a:lstStyle/>
        <a:p>
          <a:endParaRPr lang="en-US"/>
        </a:p>
      </dgm:t>
    </dgm:pt>
    <dgm:pt modelId="{F213C416-A793-4FA4-B87C-FB52BE8E09BD}" type="pres">
      <dgm:prSet presAssocID="{1BA353AC-1918-4AA3-B09D-F5595C44E291}" presName="vert1" presStyleCnt="0"/>
      <dgm:spPr/>
    </dgm:pt>
    <dgm:pt modelId="{A2B864F3-31CA-4F83-82CD-A884466A116D}" type="pres">
      <dgm:prSet presAssocID="{E80E21AE-D147-43DF-9B3E-4CADBC49A63C}" presName="vertSpace2a" presStyleCnt="0"/>
      <dgm:spPr/>
    </dgm:pt>
    <dgm:pt modelId="{3F49783B-2256-4E96-AF31-14F897195F05}" type="pres">
      <dgm:prSet presAssocID="{E80E21AE-D147-43DF-9B3E-4CADBC49A63C}" presName="horz2" presStyleCnt="0"/>
      <dgm:spPr/>
    </dgm:pt>
    <dgm:pt modelId="{08FF4F31-54FE-4962-A6A8-B9171D79B51A}" type="pres">
      <dgm:prSet presAssocID="{E80E21AE-D147-43DF-9B3E-4CADBC49A63C}" presName="horzSpace2" presStyleCnt="0"/>
      <dgm:spPr/>
    </dgm:pt>
    <dgm:pt modelId="{8025C917-1B2A-4597-8DD0-49D6096A078E}" type="pres">
      <dgm:prSet presAssocID="{E80E21AE-D147-43DF-9B3E-4CADBC49A63C}" presName="tx2" presStyleLbl="revTx" presStyleIdx="7" presStyleCnt="10"/>
      <dgm:spPr/>
      <dgm:t>
        <a:bodyPr/>
        <a:lstStyle/>
        <a:p>
          <a:endParaRPr lang="en-US"/>
        </a:p>
      </dgm:t>
    </dgm:pt>
    <dgm:pt modelId="{0D5A3717-FE90-4618-9662-307356238518}" type="pres">
      <dgm:prSet presAssocID="{E80E21AE-D147-43DF-9B3E-4CADBC49A63C}" presName="vert2" presStyleCnt="0"/>
      <dgm:spPr/>
    </dgm:pt>
    <dgm:pt modelId="{751767E5-9CF5-4CA6-96A4-16F2FD283DF0}" type="pres">
      <dgm:prSet presAssocID="{E80E21AE-D147-43DF-9B3E-4CADBC49A63C}" presName="thinLine2b" presStyleLbl="callout" presStyleIdx="3" presStyleCnt="5"/>
      <dgm:spPr/>
    </dgm:pt>
    <dgm:pt modelId="{39C80FB1-3420-4C5F-8BB3-B8A2F9CBEFCD}" type="pres">
      <dgm:prSet presAssocID="{E80E21AE-D147-43DF-9B3E-4CADBC49A63C}" presName="vertSpace2b" presStyleCnt="0"/>
      <dgm:spPr/>
    </dgm:pt>
    <dgm:pt modelId="{4FA6447E-CF79-4D95-8E92-E6D69F816DAA}" type="pres">
      <dgm:prSet presAssocID="{9C6497E2-E379-48D6-B1D4-CB87AE334C01}" presName="thickLine" presStyleLbl="alignNode1" presStyleIdx="4" presStyleCnt="5"/>
      <dgm:spPr/>
    </dgm:pt>
    <dgm:pt modelId="{4712B336-9800-4F51-BA5F-0901BDE089E2}" type="pres">
      <dgm:prSet presAssocID="{9C6497E2-E379-48D6-B1D4-CB87AE334C01}" presName="horz1" presStyleCnt="0"/>
      <dgm:spPr/>
    </dgm:pt>
    <dgm:pt modelId="{A4214393-318E-47AC-8F76-0FB221D4969D}" type="pres">
      <dgm:prSet presAssocID="{9C6497E2-E379-48D6-B1D4-CB87AE334C01}" presName="tx1" presStyleLbl="revTx" presStyleIdx="8" presStyleCnt="10"/>
      <dgm:spPr/>
      <dgm:t>
        <a:bodyPr/>
        <a:lstStyle/>
        <a:p>
          <a:endParaRPr lang="en-US"/>
        </a:p>
      </dgm:t>
    </dgm:pt>
    <dgm:pt modelId="{6A400154-BFA9-4BD0-AB8E-E5B42F44A4BD}" type="pres">
      <dgm:prSet presAssocID="{9C6497E2-E379-48D6-B1D4-CB87AE334C01}" presName="vert1" presStyleCnt="0"/>
      <dgm:spPr/>
    </dgm:pt>
    <dgm:pt modelId="{A5416CF3-8090-4A04-BB36-D3649EB57AD0}" type="pres">
      <dgm:prSet presAssocID="{F460CC62-1671-47B7-8181-CBF14A65D8AF}" presName="vertSpace2a" presStyleCnt="0"/>
      <dgm:spPr/>
    </dgm:pt>
    <dgm:pt modelId="{6A13F16C-3235-4FD6-92EB-09DC1270FFC6}" type="pres">
      <dgm:prSet presAssocID="{F460CC62-1671-47B7-8181-CBF14A65D8AF}" presName="horz2" presStyleCnt="0"/>
      <dgm:spPr/>
    </dgm:pt>
    <dgm:pt modelId="{E622F6BC-509C-4C46-9B8E-EF3024D2C473}" type="pres">
      <dgm:prSet presAssocID="{F460CC62-1671-47B7-8181-CBF14A65D8AF}" presName="horzSpace2" presStyleCnt="0"/>
      <dgm:spPr/>
    </dgm:pt>
    <dgm:pt modelId="{F5208A77-99DB-46AE-9738-196AD1E8CA1A}" type="pres">
      <dgm:prSet presAssocID="{F460CC62-1671-47B7-8181-CBF14A65D8AF}" presName="tx2" presStyleLbl="revTx" presStyleIdx="9" presStyleCnt="10"/>
      <dgm:spPr/>
      <dgm:t>
        <a:bodyPr/>
        <a:lstStyle/>
        <a:p>
          <a:endParaRPr lang="en-US"/>
        </a:p>
      </dgm:t>
    </dgm:pt>
    <dgm:pt modelId="{38BBCCF0-01A6-4214-8AF1-1749CA1FB2AD}" type="pres">
      <dgm:prSet presAssocID="{F460CC62-1671-47B7-8181-CBF14A65D8AF}" presName="vert2" presStyleCnt="0"/>
      <dgm:spPr/>
    </dgm:pt>
    <dgm:pt modelId="{C3BB7AD7-74D1-4756-8D1B-473BFA7AF7C6}" type="pres">
      <dgm:prSet presAssocID="{F460CC62-1671-47B7-8181-CBF14A65D8AF}" presName="thinLine2b" presStyleLbl="callout" presStyleIdx="4" presStyleCnt="5"/>
      <dgm:spPr/>
    </dgm:pt>
    <dgm:pt modelId="{034A456C-8FBC-4B85-B407-811BBC205B48}" type="pres">
      <dgm:prSet presAssocID="{F460CC62-1671-47B7-8181-CBF14A65D8AF}" presName="vertSpace2b" presStyleCnt="0"/>
      <dgm:spPr/>
    </dgm:pt>
  </dgm:ptLst>
  <dgm:cxnLst>
    <dgm:cxn modelId="{876FBB81-5F36-4D83-9D83-F477B53ED2BE}" type="presOf" srcId="{424F22DB-4C9F-4805-9EDB-300EF07DDDC0}" destId="{8C967F38-F02F-4D85-9879-D9A0DDF2978C}" srcOrd="0" destOrd="0" presId="urn:microsoft.com/office/officeart/2008/layout/LinedList"/>
    <dgm:cxn modelId="{400F108A-E0A4-42E4-8CE9-55255EBD28D5}" type="presOf" srcId="{E80E21AE-D147-43DF-9B3E-4CADBC49A63C}" destId="{8025C917-1B2A-4597-8DD0-49D6096A078E}" srcOrd="0" destOrd="0" presId="urn:microsoft.com/office/officeart/2008/layout/LinedList"/>
    <dgm:cxn modelId="{C7DADB30-C330-4B62-A812-657DC999B568}" srcId="{1BA353AC-1918-4AA3-B09D-F5595C44E291}" destId="{E80E21AE-D147-43DF-9B3E-4CADBC49A63C}" srcOrd="0" destOrd="0" parTransId="{CE1A055D-D3D2-46DD-9699-90A733C83469}" sibTransId="{7D065911-A02E-40B7-B592-A2BAA33B962B}"/>
    <dgm:cxn modelId="{A3DEB1C4-ED0C-4261-AFF6-359115C09A96}" srcId="{8E7368D8-9AD3-4271-9458-6029B6647EFA}" destId="{4835A0F7-B21E-41F4-9BD6-0B08308BF03D}" srcOrd="2" destOrd="0" parTransId="{BC48CB5A-E64B-4840-A8A4-67188AD0BD39}" sibTransId="{A13C08F9-9485-4280-8E58-B110686F3B92}"/>
    <dgm:cxn modelId="{5F5F7722-A460-4F50-930D-A3A8FCFC222A}" type="presOf" srcId="{0E24FF80-472C-4754-96EA-73A5F481A14F}" destId="{8FA6F825-223C-4D40-8585-A98C6AFFE590}" srcOrd="0" destOrd="0" presId="urn:microsoft.com/office/officeart/2008/layout/LinedList"/>
    <dgm:cxn modelId="{79FE73CF-1F4B-4078-9F7D-8FEEE2309DE5}" type="presOf" srcId="{8E7368D8-9AD3-4271-9458-6029B6647EFA}" destId="{EDC97EC1-6ABE-4A21-9D60-3AEDCB1D733D}" srcOrd="0" destOrd="0" presId="urn:microsoft.com/office/officeart/2008/layout/LinedList"/>
    <dgm:cxn modelId="{D695FE11-7B89-4593-AD0E-07EDB9E6E4A7}" type="presOf" srcId="{4835A0F7-B21E-41F4-9BD6-0B08308BF03D}" destId="{4AE78277-8EA1-4DEC-BC81-FEFDD43DE26C}" srcOrd="0" destOrd="0" presId="urn:microsoft.com/office/officeart/2008/layout/LinedList"/>
    <dgm:cxn modelId="{919BC646-A689-40E9-9B4A-0C78DD4CF8C7}" srcId="{9C6497E2-E379-48D6-B1D4-CB87AE334C01}" destId="{F460CC62-1671-47B7-8181-CBF14A65D8AF}" srcOrd="0" destOrd="0" parTransId="{D86CCBD3-7448-4D19-842F-796128064C84}" sibTransId="{B218DFE2-3B87-495D-A61A-2DFE4BA5D322}"/>
    <dgm:cxn modelId="{B94C03E7-8347-43DC-AFBA-12E089A48E1E}" type="presOf" srcId="{ADFB69DF-C5EB-46E0-A297-23045523CEEA}" destId="{9F663E6C-C187-4037-BA9F-8DEAAEB51660}" srcOrd="0" destOrd="0" presId="urn:microsoft.com/office/officeart/2008/layout/LinedList"/>
    <dgm:cxn modelId="{37133CD6-840A-46B9-83C3-874E6F362067}" srcId="{8E7368D8-9AD3-4271-9458-6029B6647EFA}" destId="{424F22DB-4C9F-4805-9EDB-300EF07DDDC0}" srcOrd="1" destOrd="0" parTransId="{933C10DA-326B-4603-A92B-672AE419C733}" sibTransId="{A6741CEC-C5F8-4120-A4DB-9FDE9432D8A4}"/>
    <dgm:cxn modelId="{529F8516-A395-449E-8E05-56BB75A8F3A9}" srcId="{4835A0F7-B21E-41F4-9BD6-0B08308BF03D}" destId="{ADFB69DF-C5EB-46E0-A297-23045523CEEA}" srcOrd="0" destOrd="0" parTransId="{CA193F4F-A936-4D8E-A915-318C26B90505}" sibTransId="{37CB3515-3454-4765-B312-86501B5BE48B}"/>
    <dgm:cxn modelId="{53F8B83D-8761-4C58-8497-C9D8DC4F7315}" type="presOf" srcId="{9C6497E2-E379-48D6-B1D4-CB87AE334C01}" destId="{A4214393-318E-47AC-8F76-0FB221D4969D}" srcOrd="0" destOrd="0" presId="urn:microsoft.com/office/officeart/2008/layout/LinedList"/>
    <dgm:cxn modelId="{6889A1CF-4C95-41C5-9770-8D3C39F915A9}" srcId="{424F22DB-4C9F-4805-9EDB-300EF07DDDC0}" destId="{0E24FF80-472C-4754-96EA-73A5F481A14F}" srcOrd="0" destOrd="0" parTransId="{F1B74117-0E64-4E53-B41C-D70616AF7258}" sibTransId="{77F4AB5F-BE84-4A77-B982-63B53C6AEFE8}"/>
    <dgm:cxn modelId="{3AE72209-B6DC-42E1-B5E1-3FE53F923F27}" type="presOf" srcId="{95B826F6-30CE-446B-8E13-14738CF2E254}" destId="{A06160F7-85FE-47D6-9D2C-B3D3E0A009C9}" srcOrd="0" destOrd="0" presId="urn:microsoft.com/office/officeart/2008/layout/LinedList"/>
    <dgm:cxn modelId="{1B8265B5-229E-4EEA-B906-312F0FBB1B97}" type="presOf" srcId="{086D7262-1668-4019-A9D8-7C6059454D8A}" destId="{33F0C209-3AEE-48BA-9789-666307DEB45D}" srcOrd="0" destOrd="0" presId="urn:microsoft.com/office/officeart/2008/layout/LinedList"/>
    <dgm:cxn modelId="{79568C11-967D-4207-8433-B210E95BFD00}" srcId="{8E7368D8-9AD3-4271-9458-6029B6647EFA}" destId="{9C6497E2-E379-48D6-B1D4-CB87AE334C01}" srcOrd="4" destOrd="0" parTransId="{9DCD6CAC-0778-4AF5-AA51-BBE079AB92B8}" sibTransId="{0519193B-85F9-4B65-AA57-B61E5BA5EACA}"/>
    <dgm:cxn modelId="{560F24D2-F9BC-4BA3-8925-9168EDF7592F}" srcId="{95B826F6-30CE-446B-8E13-14738CF2E254}" destId="{086D7262-1668-4019-A9D8-7C6059454D8A}" srcOrd="0" destOrd="0" parTransId="{9D23CA8E-0B39-412D-8FCF-3AF4118F04CD}" sibTransId="{0C1B5224-9DE6-4AE3-A8D6-5B87FA448116}"/>
    <dgm:cxn modelId="{78B705AA-8E0C-4410-B55A-200249C0DE42}" type="presOf" srcId="{1BA353AC-1918-4AA3-B09D-F5595C44E291}" destId="{43DFCBAD-593C-4684-962C-81D0C5F2640B}" srcOrd="0" destOrd="0" presId="urn:microsoft.com/office/officeart/2008/layout/LinedList"/>
    <dgm:cxn modelId="{11D909C9-84C5-423F-ADA6-36DDE98A26CB}" type="presOf" srcId="{F460CC62-1671-47B7-8181-CBF14A65D8AF}" destId="{F5208A77-99DB-46AE-9738-196AD1E8CA1A}" srcOrd="0" destOrd="0" presId="urn:microsoft.com/office/officeart/2008/layout/LinedList"/>
    <dgm:cxn modelId="{2ECA4E7E-9D0F-49EB-B7A0-B8FF01E30260}" srcId="{8E7368D8-9AD3-4271-9458-6029B6647EFA}" destId="{95B826F6-30CE-446B-8E13-14738CF2E254}" srcOrd="0" destOrd="0" parTransId="{1D6D8217-796C-4640-AEB2-74E87EC4F634}" sibTransId="{F56D6F18-B45B-45FD-A127-6F5296BE9BEC}"/>
    <dgm:cxn modelId="{81C19C58-6907-4E8C-A5F4-E50AE6E15A5A}" srcId="{8E7368D8-9AD3-4271-9458-6029B6647EFA}" destId="{1BA353AC-1918-4AA3-B09D-F5595C44E291}" srcOrd="3" destOrd="0" parTransId="{0BFEE44E-C133-4740-B8A2-A0C46D8D05D7}" sibTransId="{B0C3331B-C4AA-4097-9F80-64A82CA825D7}"/>
    <dgm:cxn modelId="{A543F63C-79A9-40DF-B210-A787D72D789F}" type="presParOf" srcId="{EDC97EC1-6ABE-4A21-9D60-3AEDCB1D733D}" destId="{874C9B55-8638-4630-9C84-471A71339175}" srcOrd="0" destOrd="0" presId="urn:microsoft.com/office/officeart/2008/layout/LinedList"/>
    <dgm:cxn modelId="{3F45C7B6-A945-4616-B496-C1C87352505D}" type="presParOf" srcId="{EDC97EC1-6ABE-4A21-9D60-3AEDCB1D733D}" destId="{238CA127-CC39-4C75-8148-A0BA5693738B}" srcOrd="1" destOrd="0" presId="urn:microsoft.com/office/officeart/2008/layout/LinedList"/>
    <dgm:cxn modelId="{EB68D0D1-599E-40B0-9411-5EF2D3119085}" type="presParOf" srcId="{238CA127-CC39-4C75-8148-A0BA5693738B}" destId="{A06160F7-85FE-47D6-9D2C-B3D3E0A009C9}" srcOrd="0" destOrd="0" presId="urn:microsoft.com/office/officeart/2008/layout/LinedList"/>
    <dgm:cxn modelId="{44661345-0389-4E3C-B444-A587C2844901}" type="presParOf" srcId="{238CA127-CC39-4C75-8148-A0BA5693738B}" destId="{41915C39-0EDF-4061-B01C-65CEB7BD70F8}" srcOrd="1" destOrd="0" presId="urn:microsoft.com/office/officeart/2008/layout/LinedList"/>
    <dgm:cxn modelId="{77985F93-8BB9-45E1-AAB6-8A57BB2C3578}" type="presParOf" srcId="{41915C39-0EDF-4061-B01C-65CEB7BD70F8}" destId="{D721B99C-19F3-48FE-9B55-DD2EEEFF8FED}" srcOrd="0" destOrd="0" presId="urn:microsoft.com/office/officeart/2008/layout/LinedList"/>
    <dgm:cxn modelId="{197E2B6A-D66F-4905-87E2-8745D3F6D4D5}" type="presParOf" srcId="{41915C39-0EDF-4061-B01C-65CEB7BD70F8}" destId="{F8D3D909-6DAC-4603-8B0D-CE07C70446DE}" srcOrd="1" destOrd="0" presId="urn:microsoft.com/office/officeart/2008/layout/LinedList"/>
    <dgm:cxn modelId="{C7822C5B-08D2-4C1D-8312-62F6AD9BB611}" type="presParOf" srcId="{F8D3D909-6DAC-4603-8B0D-CE07C70446DE}" destId="{0CBF7D28-9A52-4AAC-A482-D7D02A43032A}" srcOrd="0" destOrd="0" presId="urn:microsoft.com/office/officeart/2008/layout/LinedList"/>
    <dgm:cxn modelId="{DC4A0CDB-6F62-4C2C-A8DD-7634F2CF178F}" type="presParOf" srcId="{F8D3D909-6DAC-4603-8B0D-CE07C70446DE}" destId="{33F0C209-3AEE-48BA-9789-666307DEB45D}" srcOrd="1" destOrd="0" presId="urn:microsoft.com/office/officeart/2008/layout/LinedList"/>
    <dgm:cxn modelId="{226ABB32-DB79-41CD-B27E-4AA834E661CC}" type="presParOf" srcId="{F8D3D909-6DAC-4603-8B0D-CE07C70446DE}" destId="{B517FF93-6BFD-4669-A8AB-43DF4AE8D012}" srcOrd="2" destOrd="0" presId="urn:microsoft.com/office/officeart/2008/layout/LinedList"/>
    <dgm:cxn modelId="{3DBFA830-0C27-4FB0-9C8E-E51187B3F81B}" type="presParOf" srcId="{41915C39-0EDF-4061-B01C-65CEB7BD70F8}" destId="{8CE17895-F2E8-4742-8C50-FE56A09B0C9D}" srcOrd="2" destOrd="0" presId="urn:microsoft.com/office/officeart/2008/layout/LinedList"/>
    <dgm:cxn modelId="{1B0020D9-3508-4DAD-BF03-1DB70F25B6A7}" type="presParOf" srcId="{41915C39-0EDF-4061-B01C-65CEB7BD70F8}" destId="{5B7FFF0A-DE99-491B-BE5A-BFA205926208}" srcOrd="3" destOrd="0" presId="urn:microsoft.com/office/officeart/2008/layout/LinedList"/>
    <dgm:cxn modelId="{3F0B7528-CB00-458A-A1DC-829E28243374}" type="presParOf" srcId="{EDC97EC1-6ABE-4A21-9D60-3AEDCB1D733D}" destId="{E40EEA90-44B4-4AF9-A10E-8AB2CB395EE8}" srcOrd="2" destOrd="0" presId="urn:microsoft.com/office/officeart/2008/layout/LinedList"/>
    <dgm:cxn modelId="{8DB78E2D-55EE-45B9-AF6E-4375F65F9684}" type="presParOf" srcId="{EDC97EC1-6ABE-4A21-9D60-3AEDCB1D733D}" destId="{FE7E3BA7-2F81-4C33-A53E-EBE9333A2819}" srcOrd="3" destOrd="0" presId="urn:microsoft.com/office/officeart/2008/layout/LinedList"/>
    <dgm:cxn modelId="{7C4A587A-5D91-46E5-88DF-C43A3124176D}" type="presParOf" srcId="{FE7E3BA7-2F81-4C33-A53E-EBE9333A2819}" destId="{8C967F38-F02F-4D85-9879-D9A0DDF2978C}" srcOrd="0" destOrd="0" presId="urn:microsoft.com/office/officeart/2008/layout/LinedList"/>
    <dgm:cxn modelId="{60D39504-9314-4678-B9F0-236A2010E88F}" type="presParOf" srcId="{FE7E3BA7-2F81-4C33-A53E-EBE9333A2819}" destId="{E0447497-6D87-4844-857E-6E7981BF26BC}" srcOrd="1" destOrd="0" presId="urn:microsoft.com/office/officeart/2008/layout/LinedList"/>
    <dgm:cxn modelId="{B2F35A28-92D0-4A78-B0AB-E4F8B91489ED}" type="presParOf" srcId="{E0447497-6D87-4844-857E-6E7981BF26BC}" destId="{9B3873C6-C060-46DD-872D-61414417E1FA}" srcOrd="0" destOrd="0" presId="urn:microsoft.com/office/officeart/2008/layout/LinedList"/>
    <dgm:cxn modelId="{FC8C02FC-4CD9-457E-950F-544CC395CDAF}" type="presParOf" srcId="{E0447497-6D87-4844-857E-6E7981BF26BC}" destId="{FA8E14D3-DA6F-4837-9B3E-DC061F1AF188}" srcOrd="1" destOrd="0" presId="urn:microsoft.com/office/officeart/2008/layout/LinedList"/>
    <dgm:cxn modelId="{F6156770-2A48-4391-AE80-9DE9DEDC487C}" type="presParOf" srcId="{FA8E14D3-DA6F-4837-9B3E-DC061F1AF188}" destId="{8B3B01F9-3D60-4A36-941A-AF1728A4B1E9}" srcOrd="0" destOrd="0" presId="urn:microsoft.com/office/officeart/2008/layout/LinedList"/>
    <dgm:cxn modelId="{324601CD-9A69-49DF-B61F-69D27B919045}" type="presParOf" srcId="{FA8E14D3-DA6F-4837-9B3E-DC061F1AF188}" destId="{8FA6F825-223C-4D40-8585-A98C6AFFE590}" srcOrd="1" destOrd="0" presId="urn:microsoft.com/office/officeart/2008/layout/LinedList"/>
    <dgm:cxn modelId="{6AFE6B9F-416D-4EE9-967D-BB40B337834B}" type="presParOf" srcId="{FA8E14D3-DA6F-4837-9B3E-DC061F1AF188}" destId="{16A818C4-3D07-4127-8DB3-20D7DBEF7A46}" srcOrd="2" destOrd="0" presId="urn:microsoft.com/office/officeart/2008/layout/LinedList"/>
    <dgm:cxn modelId="{7D631261-A00F-40FD-AE88-20C74EFBF61D}" type="presParOf" srcId="{E0447497-6D87-4844-857E-6E7981BF26BC}" destId="{57AA0277-8AEE-4106-9101-A2E007F9F979}" srcOrd="2" destOrd="0" presId="urn:microsoft.com/office/officeart/2008/layout/LinedList"/>
    <dgm:cxn modelId="{54F7278C-39AE-4DA6-9EEE-0C0C4E901920}" type="presParOf" srcId="{E0447497-6D87-4844-857E-6E7981BF26BC}" destId="{278593A3-36D8-437D-BB57-4611932200ED}" srcOrd="3" destOrd="0" presId="urn:microsoft.com/office/officeart/2008/layout/LinedList"/>
    <dgm:cxn modelId="{3200F40D-B6C8-4031-91BC-6CB93AABDD4A}" type="presParOf" srcId="{EDC97EC1-6ABE-4A21-9D60-3AEDCB1D733D}" destId="{A6968995-8EC6-4784-B1AD-80E42C7D56B7}" srcOrd="4" destOrd="0" presId="urn:microsoft.com/office/officeart/2008/layout/LinedList"/>
    <dgm:cxn modelId="{B569FCAB-3E28-4460-A911-0225C40DC34B}" type="presParOf" srcId="{EDC97EC1-6ABE-4A21-9D60-3AEDCB1D733D}" destId="{EF5AEE9B-10FF-4977-8962-E6EC11D78E77}" srcOrd="5" destOrd="0" presId="urn:microsoft.com/office/officeart/2008/layout/LinedList"/>
    <dgm:cxn modelId="{EE80BBAA-AA9C-4E51-949E-6BA6FE6BFD8B}" type="presParOf" srcId="{EF5AEE9B-10FF-4977-8962-E6EC11D78E77}" destId="{4AE78277-8EA1-4DEC-BC81-FEFDD43DE26C}" srcOrd="0" destOrd="0" presId="urn:microsoft.com/office/officeart/2008/layout/LinedList"/>
    <dgm:cxn modelId="{84E6A19E-8676-4E1C-9CE9-5F2A24F0E825}" type="presParOf" srcId="{EF5AEE9B-10FF-4977-8962-E6EC11D78E77}" destId="{A9D38568-2A17-4B8A-BA67-3829EFA24AC8}" srcOrd="1" destOrd="0" presId="urn:microsoft.com/office/officeart/2008/layout/LinedList"/>
    <dgm:cxn modelId="{02B2A406-40D0-412F-84B6-41A741B1197C}" type="presParOf" srcId="{A9D38568-2A17-4B8A-BA67-3829EFA24AC8}" destId="{BA177ADF-8C5F-4665-8EE6-571253137391}" srcOrd="0" destOrd="0" presId="urn:microsoft.com/office/officeart/2008/layout/LinedList"/>
    <dgm:cxn modelId="{FE0571B4-1786-452F-B3A5-51B6BA627AA9}" type="presParOf" srcId="{A9D38568-2A17-4B8A-BA67-3829EFA24AC8}" destId="{CB1C12B3-825A-4EA8-B61A-985FFAC7D137}" srcOrd="1" destOrd="0" presId="urn:microsoft.com/office/officeart/2008/layout/LinedList"/>
    <dgm:cxn modelId="{C3902B8E-64F0-4502-BD73-8DF8B26A7B21}" type="presParOf" srcId="{CB1C12B3-825A-4EA8-B61A-985FFAC7D137}" destId="{EEBE1A08-A424-4F55-8499-2787A432461B}" srcOrd="0" destOrd="0" presId="urn:microsoft.com/office/officeart/2008/layout/LinedList"/>
    <dgm:cxn modelId="{CACCD729-C312-40A3-9471-BD97F5C9596C}" type="presParOf" srcId="{CB1C12B3-825A-4EA8-B61A-985FFAC7D137}" destId="{9F663E6C-C187-4037-BA9F-8DEAAEB51660}" srcOrd="1" destOrd="0" presId="urn:microsoft.com/office/officeart/2008/layout/LinedList"/>
    <dgm:cxn modelId="{CAB082CB-1823-45D6-A954-EF57CC610432}" type="presParOf" srcId="{CB1C12B3-825A-4EA8-B61A-985FFAC7D137}" destId="{258AFC62-1738-4886-BEA5-43083AC20BE5}" srcOrd="2" destOrd="0" presId="urn:microsoft.com/office/officeart/2008/layout/LinedList"/>
    <dgm:cxn modelId="{6E1C9529-8264-4F58-842E-04C8A1E4E4DE}" type="presParOf" srcId="{A9D38568-2A17-4B8A-BA67-3829EFA24AC8}" destId="{1211FD63-704D-4DFC-A4BD-A6B214BBF194}" srcOrd="2" destOrd="0" presId="urn:microsoft.com/office/officeart/2008/layout/LinedList"/>
    <dgm:cxn modelId="{B4E3A6AC-0079-47E1-BD43-9D1ABCF9875B}" type="presParOf" srcId="{A9D38568-2A17-4B8A-BA67-3829EFA24AC8}" destId="{1CF0D661-00BA-44CB-A7C9-A066E688CD17}" srcOrd="3" destOrd="0" presId="urn:microsoft.com/office/officeart/2008/layout/LinedList"/>
    <dgm:cxn modelId="{7BF84D30-4079-451C-9797-9A0A4B716CAE}" type="presParOf" srcId="{EDC97EC1-6ABE-4A21-9D60-3AEDCB1D733D}" destId="{35F65A0A-14F4-4AD2-BF59-31F7BE89E44A}" srcOrd="6" destOrd="0" presId="urn:microsoft.com/office/officeart/2008/layout/LinedList"/>
    <dgm:cxn modelId="{416B6D4B-4AD5-45EE-853E-4DCFD8D8C093}" type="presParOf" srcId="{EDC97EC1-6ABE-4A21-9D60-3AEDCB1D733D}" destId="{DB2FD5A2-3C7F-4B19-B14C-8275CB1176D5}" srcOrd="7" destOrd="0" presId="urn:microsoft.com/office/officeart/2008/layout/LinedList"/>
    <dgm:cxn modelId="{54ADF2A9-BD9E-43D6-B930-8AE6074CA2B7}" type="presParOf" srcId="{DB2FD5A2-3C7F-4B19-B14C-8275CB1176D5}" destId="{43DFCBAD-593C-4684-962C-81D0C5F2640B}" srcOrd="0" destOrd="0" presId="urn:microsoft.com/office/officeart/2008/layout/LinedList"/>
    <dgm:cxn modelId="{213EA93B-30DC-4F11-92D5-5A0B7978D06F}" type="presParOf" srcId="{DB2FD5A2-3C7F-4B19-B14C-8275CB1176D5}" destId="{F213C416-A793-4FA4-B87C-FB52BE8E09BD}" srcOrd="1" destOrd="0" presId="urn:microsoft.com/office/officeart/2008/layout/LinedList"/>
    <dgm:cxn modelId="{80458F3F-A48D-48C9-81D3-C71FF4D5E79F}" type="presParOf" srcId="{F213C416-A793-4FA4-B87C-FB52BE8E09BD}" destId="{A2B864F3-31CA-4F83-82CD-A884466A116D}" srcOrd="0" destOrd="0" presId="urn:microsoft.com/office/officeart/2008/layout/LinedList"/>
    <dgm:cxn modelId="{144C0EC3-9CF0-4E0C-9A1E-44A8575A2CBC}" type="presParOf" srcId="{F213C416-A793-4FA4-B87C-FB52BE8E09BD}" destId="{3F49783B-2256-4E96-AF31-14F897195F05}" srcOrd="1" destOrd="0" presId="urn:microsoft.com/office/officeart/2008/layout/LinedList"/>
    <dgm:cxn modelId="{30DD59FA-AD8A-410D-BEB4-C88FE2FEAAF5}" type="presParOf" srcId="{3F49783B-2256-4E96-AF31-14F897195F05}" destId="{08FF4F31-54FE-4962-A6A8-B9171D79B51A}" srcOrd="0" destOrd="0" presId="urn:microsoft.com/office/officeart/2008/layout/LinedList"/>
    <dgm:cxn modelId="{73076476-9DE2-4E09-A4DA-DCD6445ECB0F}" type="presParOf" srcId="{3F49783B-2256-4E96-AF31-14F897195F05}" destId="{8025C917-1B2A-4597-8DD0-49D6096A078E}" srcOrd="1" destOrd="0" presId="urn:microsoft.com/office/officeart/2008/layout/LinedList"/>
    <dgm:cxn modelId="{4249C8E7-D9B6-4D03-93ED-43CE2BF0E144}" type="presParOf" srcId="{3F49783B-2256-4E96-AF31-14F897195F05}" destId="{0D5A3717-FE90-4618-9662-307356238518}" srcOrd="2" destOrd="0" presId="urn:microsoft.com/office/officeart/2008/layout/LinedList"/>
    <dgm:cxn modelId="{36935407-999C-4E5E-BBCD-686A889FE230}" type="presParOf" srcId="{F213C416-A793-4FA4-B87C-FB52BE8E09BD}" destId="{751767E5-9CF5-4CA6-96A4-16F2FD283DF0}" srcOrd="2" destOrd="0" presId="urn:microsoft.com/office/officeart/2008/layout/LinedList"/>
    <dgm:cxn modelId="{577E1DEA-FE1F-4466-96DB-47338F50339F}" type="presParOf" srcId="{F213C416-A793-4FA4-B87C-FB52BE8E09BD}" destId="{39C80FB1-3420-4C5F-8BB3-B8A2F9CBEFCD}" srcOrd="3" destOrd="0" presId="urn:microsoft.com/office/officeart/2008/layout/LinedList"/>
    <dgm:cxn modelId="{9F222241-C785-4FE2-833C-9AC54A5A349E}" type="presParOf" srcId="{EDC97EC1-6ABE-4A21-9D60-3AEDCB1D733D}" destId="{4FA6447E-CF79-4D95-8E92-E6D69F816DAA}" srcOrd="8" destOrd="0" presId="urn:microsoft.com/office/officeart/2008/layout/LinedList"/>
    <dgm:cxn modelId="{CEC6520A-A964-4279-AF67-CB7E4B539921}" type="presParOf" srcId="{EDC97EC1-6ABE-4A21-9D60-3AEDCB1D733D}" destId="{4712B336-9800-4F51-BA5F-0901BDE089E2}" srcOrd="9" destOrd="0" presId="urn:microsoft.com/office/officeart/2008/layout/LinedList"/>
    <dgm:cxn modelId="{1891C0CB-73D0-4523-89A7-E66DAC26C90A}" type="presParOf" srcId="{4712B336-9800-4F51-BA5F-0901BDE089E2}" destId="{A4214393-318E-47AC-8F76-0FB221D4969D}" srcOrd="0" destOrd="0" presId="urn:microsoft.com/office/officeart/2008/layout/LinedList"/>
    <dgm:cxn modelId="{3D9163FF-F5AD-40B9-8CFC-5B421B714DA5}" type="presParOf" srcId="{4712B336-9800-4F51-BA5F-0901BDE089E2}" destId="{6A400154-BFA9-4BD0-AB8E-E5B42F44A4BD}" srcOrd="1" destOrd="0" presId="urn:microsoft.com/office/officeart/2008/layout/LinedList"/>
    <dgm:cxn modelId="{8999D292-E299-4660-BAF7-68E98AC379F6}" type="presParOf" srcId="{6A400154-BFA9-4BD0-AB8E-E5B42F44A4BD}" destId="{A5416CF3-8090-4A04-BB36-D3649EB57AD0}" srcOrd="0" destOrd="0" presId="urn:microsoft.com/office/officeart/2008/layout/LinedList"/>
    <dgm:cxn modelId="{DF49A233-2F6E-453D-B063-76B99ABB0C93}" type="presParOf" srcId="{6A400154-BFA9-4BD0-AB8E-E5B42F44A4BD}" destId="{6A13F16C-3235-4FD6-92EB-09DC1270FFC6}" srcOrd="1" destOrd="0" presId="urn:microsoft.com/office/officeart/2008/layout/LinedList"/>
    <dgm:cxn modelId="{9F223F55-A26D-45E9-9C1E-961753008448}" type="presParOf" srcId="{6A13F16C-3235-4FD6-92EB-09DC1270FFC6}" destId="{E622F6BC-509C-4C46-9B8E-EF3024D2C473}" srcOrd="0" destOrd="0" presId="urn:microsoft.com/office/officeart/2008/layout/LinedList"/>
    <dgm:cxn modelId="{C9A6FE9E-C636-4510-8F48-CF00A792BD76}" type="presParOf" srcId="{6A13F16C-3235-4FD6-92EB-09DC1270FFC6}" destId="{F5208A77-99DB-46AE-9738-196AD1E8CA1A}" srcOrd="1" destOrd="0" presId="urn:microsoft.com/office/officeart/2008/layout/LinedList"/>
    <dgm:cxn modelId="{FF611FA6-C922-4B62-B188-F86BE9F0EBC4}" type="presParOf" srcId="{6A13F16C-3235-4FD6-92EB-09DC1270FFC6}" destId="{38BBCCF0-01A6-4214-8AF1-1749CA1FB2AD}" srcOrd="2" destOrd="0" presId="urn:microsoft.com/office/officeart/2008/layout/LinedList"/>
    <dgm:cxn modelId="{5A0C1228-5DC3-486B-89C6-EA2F3C220C6F}" type="presParOf" srcId="{6A400154-BFA9-4BD0-AB8E-E5B42F44A4BD}" destId="{C3BB7AD7-74D1-4756-8D1B-473BFA7AF7C6}" srcOrd="2" destOrd="0" presId="urn:microsoft.com/office/officeart/2008/layout/LinedList"/>
    <dgm:cxn modelId="{7C39396F-8DBE-484B-A7FC-FCF6D91EED21}" type="presParOf" srcId="{6A400154-BFA9-4BD0-AB8E-E5B42F44A4BD}" destId="{034A456C-8FBC-4B85-B407-811BBC205B48}"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926985D7-F81C-4094-A29E-8AD2FA69F6D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88CE7367-8C6D-4DE9-9596-53C25CC3E698}">
      <dgm:prSet custT="1"/>
      <dgm:spPr/>
      <dgm:t>
        <a:bodyPr/>
        <a:lstStyle/>
        <a:p>
          <a:pPr rtl="0"/>
          <a:r>
            <a:rPr lang="en-US" sz="2000" dirty="0" smtClean="0"/>
            <a:t>Introduction to Portfolio Management Processes</a:t>
          </a:r>
          <a:endParaRPr lang="en-US" sz="2000" dirty="0"/>
        </a:p>
      </dgm:t>
    </dgm:pt>
    <dgm:pt modelId="{D821410B-9115-4755-951D-C3E499D3B015}" type="parTrans" cxnId="{E5675FBD-62CE-4785-95C1-A6EAFA7EE31A}">
      <dgm:prSet/>
      <dgm:spPr/>
      <dgm:t>
        <a:bodyPr/>
        <a:lstStyle/>
        <a:p>
          <a:endParaRPr lang="en-US" sz="1050"/>
        </a:p>
      </dgm:t>
    </dgm:pt>
    <dgm:pt modelId="{80BE66A0-8F76-486A-B59C-DE606CBB9856}" type="sibTrans" cxnId="{E5675FBD-62CE-4785-95C1-A6EAFA7EE31A}">
      <dgm:prSet/>
      <dgm:spPr/>
      <dgm:t>
        <a:bodyPr/>
        <a:lstStyle/>
        <a:p>
          <a:endParaRPr lang="en-US" sz="1050"/>
        </a:p>
      </dgm:t>
    </dgm:pt>
    <dgm:pt modelId="{B3C314EC-05D7-4950-89DF-362174FE333B}">
      <dgm:prSet custT="1"/>
      <dgm:spPr/>
      <dgm:t>
        <a:bodyPr/>
        <a:lstStyle/>
        <a:p>
          <a:pPr rtl="0"/>
          <a:r>
            <a:rPr lang="en-US" sz="2000" smtClean="0"/>
            <a:t>Establishing Portfolio Standards </a:t>
          </a:r>
          <a:endParaRPr lang="en-US" sz="2000"/>
        </a:p>
      </dgm:t>
    </dgm:pt>
    <dgm:pt modelId="{7ADEC7DC-59A0-48A0-9BB8-EBBE054D432B}" type="parTrans" cxnId="{9F451861-0352-44CE-B2B0-B119C124F430}">
      <dgm:prSet/>
      <dgm:spPr/>
      <dgm:t>
        <a:bodyPr/>
        <a:lstStyle/>
        <a:p>
          <a:endParaRPr lang="en-US" sz="1050"/>
        </a:p>
      </dgm:t>
    </dgm:pt>
    <dgm:pt modelId="{06968719-D1DA-4F62-A4C8-DC57BBB22B97}" type="sibTrans" cxnId="{9F451861-0352-44CE-B2B0-B119C124F430}">
      <dgm:prSet/>
      <dgm:spPr/>
      <dgm:t>
        <a:bodyPr/>
        <a:lstStyle/>
        <a:p>
          <a:endParaRPr lang="en-US" sz="1050"/>
        </a:p>
      </dgm:t>
    </dgm:pt>
    <dgm:pt modelId="{0675D5FC-3BC8-45D5-A561-BA06F48060E8}">
      <dgm:prSet custT="1"/>
      <dgm:spPr/>
      <dgm:t>
        <a:bodyPr/>
        <a:lstStyle/>
        <a:p>
          <a:pPr rtl="0"/>
          <a:r>
            <a:rPr lang="en-US" sz="2000" smtClean="0"/>
            <a:t>Defining your Strategic Portfolio </a:t>
          </a:r>
          <a:endParaRPr lang="en-US" sz="2000"/>
        </a:p>
      </dgm:t>
    </dgm:pt>
    <dgm:pt modelId="{31E29394-969B-449B-B8F5-67EDF0B3C837}" type="parTrans" cxnId="{3ACA34E5-BE21-4B21-B111-0B7423CA1048}">
      <dgm:prSet/>
      <dgm:spPr/>
      <dgm:t>
        <a:bodyPr/>
        <a:lstStyle/>
        <a:p>
          <a:endParaRPr lang="en-US" sz="1050"/>
        </a:p>
      </dgm:t>
    </dgm:pt>
    <dgm:pt modelId="{0135C5C8-5D51-4516-94BE-2E180A92EA25}" type="sibTrans" cxnId="{3ACA34E5-BE21-4B21-B111-0B7423CA1048}">
      <dgm:prSet/>
      <dgm:spPr/>
      <dgm:t>
        <a:bodyPr/>
        <a:lstStyle/>
        <a:p>
          <a:endParaRPr lang="en-US" sz="1050"/>
        </a:p>
      </dgm:t>
    </dgm:pt>
    <dgm:pt modelId="{0015D85B-CC36-4E41-95AE-0AE6F36ADF32}">
      <dgm:prSet custT="1"/>
      <dgm:spPr/>
      <dgm:t>
        <a:bodyPr/>
        <a:lstStyle/>
        <a:p>
          <a:pPr rtl="0"/>
          <a:r>
            <a:rPr lang="en-US" sz="2000" smtClean="0"/>
            <a:t>Evaluating Your Portfolio </a:t>
          </a:r>
          <a:endParaRPr lang="en-US" sz="2000"/>
        </a:p>
      </dgm:t>
    </dgm:pt>
    <dgm:pt modelId="{1B2DC537-6828-4EAD-9BFE-C38A0059B7AD}" type="parTrans" cxnId="{BE761641-7986-4706-8173-94A46134629A}">
      <dgm:prSet/>
      <dgm:spPr/>
      <dgm:t>
        <a:bodyPr/>
        <a:lstStyle/>
        <a:p>
          <a:endParaRPr lang="en-US" sz="1050"/>
        </a:p>
      </dgm:t>
    </dgm:pt>
    <dgm:pt modelId="{7E7B33AA-A420-48D7-BFCA-4A6F88E5F904}" type="sibTrans" cxnId="{BE761641-7986-4706-8173-94A46134629A}">
      <dgm:prSet/>
      <dgm:spPr/>
      <dgm:t>
        <a:bodyPr/>
        <a:lstStyle/>
        <a:p>
          <a:endParaRPr lang="en-US" sz="1050"/>
        </a:p>
      </dgm:t>
    </dgm:pt>
    <dgm:pt modelId="{D2C73089-A42A-45ED-963F-C5C35642C31E}">
      <dgm:prSet custT="1"/>
      <dgm:spPr/>
      <dgm:t>
        <a:bodyPr/>
        <a:lstStyle/>
        <a:p>
          <a:pPr rtl="0"/>
          <a:r>
            <a:rPr lang="en-US" sz="2000" smtClean="0"/>
            <a:t>Improving Portfolio Performance </a:t>
          </a:r>
          <a:endParaRPr lang="en-US" sz="2000"/>
        </a:p>
      </dgm:t>
    </dgm:pt>
    <dgm:pt modelId="{A88A74A3-2234-4D86-932C-F5A41FE38CD5}" type="parTrans" cxnId="{4F6406D9-8B60-48DB-B44B-D6931C995CF7}">
      <dgm:prSet/>
      <dgm:spPr/>
      <dgm:t>
        <a:bodyPr/>
        <a:lstStyle/>
        <a:p>
          <a:endParaRPr lang="en-US" sz="1050"/>
        </a:p>
      </dgm:t>
    </dgm:pt>
    <dgm:pt modelId="{28BCBA0C-2488-48DC-841C-00B3ADC919C5}" type="sibTrans" cxnId="{4F6406D9-8B60-48DB-B44B-D6931C995CF7}">
      <dgm:prSet/>
      <dgm:spPr/>
      <dgm:t>
        <a:bodyPr/>
        <a:lstStyle/>
        <a:p>
          <a:endParaRPr lang="en-US" sz="1050"/>
        </a:p>
      </dgm:t>
    </dgm:pt>
    <dgm:pt modelId="{8F489ABF-E11D-4CC9-A779-FF8FDC121839}" type="pres">
      <dgm:prSet presAssocID="{926985D7-F81C-4094-A29E-8AD2FA69F6D7}" presName="linear" presStyleCnt="0">
        <dgm:presLayoutVars>
          <dgm:animLvl val="lvl"/>
          <dgm:resizeHandles val="exact"/>
        </dgm:presLayoutVars>
      </dgm:prSet>
      <dgm:spPr/>
      <dgm:t>
        <a:bodyPr/>
        <a:lstStyle/>
        <a:p>
          <a:endParaRPr lang="en-US"/>
        </a:p>
      </dgm:t>
    </dgm:pt>
    <dgm:pt modelId="{62E8D6F8-D16F-4C7D-833F-DCBCA51E7C24}" type="pres">
      <dgm:prSet presAssocID="{88CE7367-8C6D-4DE9-9596-53C25CC3E698}" presName="parentText" presStyleLbl="node1" presStyleIdx="0" presStyleCnt="5">
        <dgm:presLayoutVars>
          <dgm:chMax val="0"/>
          <dgm:bulletEnabled val="1"/>
        </dgm:presLayoutVars>
      </dgm:prSet>
      <dgm:spPr/>
      <dgm:t>
        <a:bodyPr/>
        <a:lstStyle/>
        <a:p>
          <a:endParaRPr lang="en-US"/>
        </a:p>
      </dgm:t>
    </dgm:pt>
    <dgm:pt modelId="{A51297FB-73B5-4430-A4A9-F4EDA00C8C15}" type="pres">
      <dgm:prSet presAssocID="{80BE66A0-8F76-486A-B59C-DE606CBB9856}" presName="spacer" presStyleCnt="0"/>
      <dgm:spPr/>
    </dgm:pt>
    <dgm:pt modelId="{AA52A194-F58C-474F-88AC-56CFB537CB22}" type="pres">
      <dgm:prSet presAssocID="{B3C314EC-05D7-4950-89DF-362174FE333B}" presName="parentText" presStyleLbl="node1" presStyleIdx="1" presStyleCnt="5">
        <dgm:presLayoutVars>
          <dgm:chMax val="0"/>
          <dgm:bulletEnabled val="1"/>
        </dgm:presLayoutVars>
      </dgm:prSet>
      <dgm:spPr/>
      <dgm:t>
        <a:bodyPr/>
        <a:lstStyle/>
        <a:p>
          <a:endParaRPr lang="en-US"/>
        </a:p>
      </dgm:t>
    </dgm:pt>
    <dgm:pt modelId="{CE8FC20F-827A-49A9-BD49-495EE2891D1A}" type="pres">
      <dgm:prSet presAssocID="{06968719-D1DA-4F62-A4C8-DC57BBB22B97}" presName="spacer" presStyleCnt="0"/>
      <dgm:spPr/>
    </dgm:pt>
    <dgm:pt modelId="{251CC6AC-A758-44FA-A456-1D078135CCDF}" type="pres">
      <dgm:prSet presAssocID="{0675D5FC-3BC8-45D5-A561-BA06F48060E8}" presName="parentText" presStyleLbl="node1" presStyleIdx="2" presStyleCnt="5">
        <dgm:presLayoutVars>
          <dgm:chMax val="0"/>
          <dgm:bulletEnabled val="1"/>
        </dgm:presLayoutVars>
      </dgm:prSet>
      <dgm:spPr/>
      <dgm:t>
        <a:bodyPr/>
        <a:lstStyle/>
        <a:p>
          <a:endParaRPr lang="en-US"/>
        </a:p>
      </dgm:t>
    </dgm:pt>
    <dgm:pt modelId="{95B166DF-B6A1-46CB-88DD-5CBC0E321609}" type="pres">
      <dgm:prSet presAssocID="{0135C5C8-5D51-4516-94BE-2E180A92EA25}" presName="spacer" presStyleCnt="0"/>
      <dgm:spPr/>
    </dgm:pt>
    <dgm:pt modelId="{A9A8B40A-2611-42B5-B148-DA8EB6D4B907}" type="pres">
      <dgm:prSet presAssocID="{0015D85B-CC36-4E41-95AE-0AE6F36ADF32}" presName="parentText" presStyleLbl="node1" presStyleIdx="3" presStyleCnt="5">
        <dgm:presLayoutVars>
          <dgm:chMax val="0"/>
          <dgm:bulletEnabled val="1"/>
        </dgm:presLayoutVars>
      </dgm:prSet>
      <dgm:spPr/>
      <dgm:t>
        <a:bodyPr/>
        <a:lstStyle/>
        <a:p>
          <a:endParaRPr lang="en-US"/>
        </a:p>
      </dgm:t>
    </dgm:pt>
    <dgm:pt modelId="{AF0E4C50-C1A9-419B-9E74-9E86C1CCA200}" type="pres">
      <dgm:prSet presAssocID="{7E7B33AA-A420-48D7-BFCA-4A6F88E5F904}" presName="spacer" presStyleCnt="0"/>
      <dgm:spPr/>
    </dgm:pt>
    <dgm:pt modelId="{D3B855A9-E0CB-4857-A361-73592EB3E778}" type="pres">
      <dgm:prSet presAssocID="{D2C73089-A42A-45ED-963F-C5C35642C31E}" presName="parentText" presStyleLbl="node1" presStyleIdx="4" presStyleCnt="5">
        <dgm:presLayoutVars>
          <dgm:chMax val="0"/>
          <dgm:bulletEnabled val="1"/>
        </dgm:presLayoutVars>
      </dgm:prSet>
      <dgm:spPr/>
      <dgm:t>
        <a:bodyPr/>
        <a:lstStyle/>
        <a:p>
          <a:endParaRPr lang="en-US"/>
        </a:p>
      </dgm:t>
    </dgm:pt>
  </dgm:ptLst>
  <dgm:cxnLst>
    <dgm:cxn modelId="{BE761641-7986-4706-8173-94A46134629A}" srcId="{926985D7-F81C-4094-A29E-8AD2FA69F6D7}" destId="{0015D85B-CC36-4E41-95AE-0AE6F36ADF32}" srcOrd="3" destOrd="0" parTransId="{1B2DC537-6828-4EAD-9BFE-C38A0059B7AD}" sibTransId="{7E7B33AA-A420-48D7-BFCA-4A6F88E5F904}"/>
    <dgm:cxn modelId="{B7FEE006-F84C-438F-849A-79DF590FFB65}" type="presOf" srcId="{B3C314EC-05D7-4950-89DF-362174FE333B}" destId="{AA52A194-F58C-474F-88AC-56CFB537CB22}" srcOrd="0" destOrd="0" presId="urn:microsoft.com/office/officeart/2005/8/layout/vList2"/>
    <dgm:cxn modelId="{4F6406D9-8B60-48DB-B44B-D6931C995CF7}" srcId="{926985D7-F81C-4094-A29E-8AD2FA69F6D7}" destId="{D2C73089-A42A-45ED-963F-C5C35642C31E}" srcOrd="4" destOrd="0" parTransId="{A88A74A3-2234-4D86-932C-F5A41FE38CD5}" sibTransId="{28BCBA0C-2488-48DC-841C-00B3ADC919C5}"/>
    <dgm:cxn modelId="{07FF3ED1-27C5-4BBF-96F5-DF766D2E81FD}" type="presOf" srcId="{88CE7367-8C6D-4DE9-9596-53C25CC3E698}" destId="{62E8D6F8-D16F-4C7D-833F-DCBCA51E7C24}" srcOrd="0" destOrd="0" presId="urn:microsoft.com/office/officeart/2005/8/layout/vList2"/>
    <dgm:cxn modelId="{85E3B0E4-4A42-4606-B2E5-C9FDD43DA29E}" type="presOf" srcId="{926985D7-F81C-4094-A29E-8AD2FA69F6D7}" destId="{8F489ABF-E11D-4CC9-A779-FF8FDC121839}" srcOrd="0" destOrd="0" presId="urn:microsoft.com/office/officeart/2005/8/layout/vList2"/>
    <dgm:cxn modelId="{699654B6-14FB-4FCB-AC8A-DC0B77239E58}" type="presOf" srcId="{0015D85B-CC36-4E41-95AE-0AE6F36ADF32}" destId="{A9A8B40A-2611-42B5-B148-DA8EB6D4B907}" srcOrd="0" destOrd="0" presId="urn:microsoft.com/office/officeart/2005/8/layout/vList2"/>
    <dgm:cxn modelId="{3ACA34E5-BE21-4B21-B111-0B7423CA1048}" srcId="{926985D7-F81C-4094-A29E-8AD2FA69F6D7}" destId="{0675D5FC-3BC8-45D5-A561-BA06F48060E8}" srcOrd="2" destOrd="0" parTransId="{31E29394-969B-449B-B8F5-67EDF0B3C837}" sibTransId="{0135C5C8-5D51-4516-94BE-2E180A92EA25}"/>
    <dgm:cxn modelId="{107AD718-6891-4D81-B6FF-09978047CD3E}" type="presOf" srcId="{0675D5FC-3BC8-45D5-A561-BA06F48060E8}" destId="{251CC6AC-A758-44FA-A456-1D078135CCDF}" srcOrd="0" destOrd="0" presId="urn:microsoft.com/office/officeart/2005/8/layout/vList2"/>
    <dgm:cxn modelId="{CC4A05E2-1870-4AE8-8C2B-CB860CF9EDBF}" type="presOf" srcId="{D2C73089-A42A-45ED-963F-C5C35642C31E}" destId="{D3B855A9-E0CB-4857-A361-73592EB3E778}" srcOrd="0" destOrd="0" presId="urn:microsoft.com/office/officeart/2005/8/layout/vList2"/>
    <dgm:cxn modelId="{E5675FBD-62CE-4785-95C1-A6EAFA7EE31A}" srcId="{926985D7-F81C-4094-A29E-8AD2FA69F6D7}" destId="{88CE7367-8C6D-4DE9-9596-53C25CC3E698}" srcOrd="0" destOrd="0" parTransId="{D821410B-9115-4755-951D-C3E499D3B015}" sibTransId="{80BE66A0-8F76-486A-B59C-DE606CBB9856}"/>
    <dgm:cxn modelId="{9F451861-0352-44CE-B2B0-B119C124F430}" srcId="{926985D7-F81C-4094-A29E-8AD2FA69F6D7}" destId="{B3C314EC-05D7-4950-89DF-362174FE333B}" srcOrd="1" destOrd="0" parTransId="{7ADEC7DC-59A0-48A0-9BB8-EBBE054D432B}" sibTransId="{06968719-D1DA-4F62-A4C8-DC57BBB22B97}"/>
    <dgm:cxn modelId="{AA2AC220-0D3D-4A7B-AA24-6D50964E06B7}" type="presParOf" srcId="{8F489ABF-E11D-4CC9-A779-FF8FDC121839}" destId="{62E8D6F8-D16F-4C7D-833F-DCBCA51E7C24}" srcOrd="0" destOrd="0" presId="urn:microsoft.com/office/officeart/2005/8/layout/vList2"/>
    <dgm:cxn modelId="{2327F1D6-BBA9-4DB6-8FC8-2C6E1934A8C7}" type="presParOf" srcId="{8F489ABF-E11D-4CC9-A779-FF8FDC121839}" destId="{A51297FB-73B5-4430-A4A9-F4EDA00C8C15}" srcOrd="1" destOrd="0" presId="urn:microsoft.com/office/officeart/2005/8/layout/vList2"/>
    <dgm:cxn modelId="{C4B9CDC0-15E6-4AFE-B6F5-3C1C9AFD730A}" type="presParOf" srcId="{8F489ABF-E11D-4CC9-A779-FF8FDC121839}" destId="{AA52A194-F58C-474F-88AC-56CFB537CB22}" srcOrd="2" destOrd="0" presId="urn:microsoft.com/office/officeart/2005/8/layout/vList2"/>
    <dgm:cxn modelId="{E439DCF5-34A4-4BEF-9591-C7CD407694B3}" type="presParOf" srcId="{8F489ABF-E11D-4CC9-A779-FF8FDC121839}" destId="{CE8FC20F-827A-49A9-BD49-495EE2891D1A}" srcOrd="3" destOrd="0" presId="urn:microsoft.com/office/officeart/2005/8/layout/vList2"/>
    <dgm:cxn modelId="{6BFE2AD2-D882-4595-9FC7-C748E14AA510}" type="presParOf" srcId="{8F489ABF-E11D-4CC9-A779-FF8FDC121839}" destId="{251CC6AC-A758-44FA-A456-1D078135CCDF}" srcOrd="4" destOrd="0" presId="urn:microsoft.com/office/officeart/2005/8/layout/vList2"/>
    <dgm:cxn modelId="{168A1672-A01E-4924-9FE7-B586ABAA4AFA}" type="presParOf" srcId="{8F489ABF-E11D-4CC9-A779-FF8FDC121839}" destId="{95B166DF-B6A1-46CB-88DD-5CBC0E321609}" srcOrd="5" destOrd="0" presId="urn:microsoft.com/office/officeart/2005/8/layout/vList2"/>
    <dgm:cxn modelId="{5283C3D1-A8F4-4FEE-A005-D2FFD3A435B1}" type="presParOf" srcId="{8F489ABF-E11D-4CC9-A779-FF8FDC121839}" destId="{A9A8B40A-2611-42B5-B148-DA8EB6D4B907}" srcOrd="6" destOrd="0" presId="urn:microsoft.com/office/officeart/2005/8/layout/vList2"/>
    <dgm:cxn modelId="{8F8AC922-E29A-44E1-AFF6-A05FEB6AE5F9}" type="presParOf" srcId="{8F489ABF-E11D-4CC9-A779-FF8FDC121839}" destId="{AF0E4C50-C1A9-419B-9E74-9E86C1CCA200}" srcOrd="7" destOrd="0" presId="urn:microsoft.com/office/officeart/2005/8/layout/vList2"/>
    <dgm:cxn modelId="{0529E479-999D-42B4-801C-A8DDEB9E7FDE}" type="presParOf" srcId="{8F489ABF-E11D-4CC9-A779-FF8FDC121839}" destId="{D3B855A9-E0CB-4857-A361-73592EB3E77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926A390-5FF6-4F8F-BBA5-1F0F32CF23AE}" type="doc">
      <dgm:prSet loTypeId="urn:microsoft.com/office/officeart/2005/8/layout/balance1" loCatId="relationship" qsTypeId="urn:microsoft.com/office/officeart/2005/8/quickstyle/simple1" qsCatId="simple" csTypeId="urn:microsoft.com/office/officeart/2005/8/colors/accent0_3" csCatId="mainScheme" phldr="1"/>
      <dgm:spPr/>
      <dgm:t>
        <a:bodyPr/>
        <a:lstStyle/>
        <a:p>
          <a:endParaRPr lang="en-US"/>
        </a:p>
      </dgm:t>
    </dgm:pt>
    <dgm:pt modelId="{7AACC03D-74D6-4393-B323-572282E37B4F}">
      <dgm:prSet/>
      <dgm:spPr/>
      <dgm:t>
        <a:bodyPr/>
        <a:lstStyle/>
        <a:p>
          <a:pPr rtl="0"/>
          <a:r>
            <a:rPr lang="en-US" dirty="0" smtClean="0"/>
            <a:t>Projects</a:t>
          </a:r>
          <a:endParaRPr lang="en-US" dirty="0"/>
        </a:p>
      </dgm:t>
    </dgm:pt>
    <dgm:pt modelId="{C04CADFD-2FE4-4C76-922A-53BF64689B4E}" type="parTrans" cxnId="{A9A4FCE8-D9E2-41D9-B9FA-578BB2F40AF2}">
      <dgm:prSet/>
      <dgm:spPr/>
      <dgm:t>
        <a:bodyPr/>
        <a:lstStyle/>
        <a:p>
          <a:endParaRPr lang="en-US"/>
        </a:p>
      </dgm:t>
    </dgm:pt>
    <dgm:pt modelId="{43328187-059A-4FA1-9A0A-D989A0BF9B3D}" type="sibTrans" cxnId="{A9A4FCE8-D9E2-41D9-B9FA-578BB2F40AF2}">
      <dgm:prSet/>
      <dgm:spPr/>
      <dgm:t>
        <a:bodyPr/>
        <a:lstStyle/>
        <a:p>
          <a:endParaRPr lang="en-US"/>
        </a:p>
      </dgm:t>
    </dgm:pt>
    <dgm:pt modelId="{56248974-27CB-4A0B-9AD3-E486AFF92AB7}">
      <dgm:prSet custT="1"/>
      <dgm:spPr/>
      <dgm:t>
        <a:bodyPr/>
        <a:lstStyle/>
        <a:p>
          <a:pPr rtl="0"/>
          <a:r>
            <a:rPr lang="en-US" sz="2000" dirty="0" smtClean="0"/>
            <a:t>Schedule</a:t>
          </a:r>
          <a:endParaRPr lang="en-US" sz="2000" dirty="0"/>
        </a:p>
      </dgm:t>
    </dgm:pt>
    <dgm:pt modelId="{C4920FB9-F048-4A83-9715-E3DB691A4B95}" type="parTrans" cxnId="{E3F433B9-F17B-4591-8736-1EF803AE063D}">
      <dgm:prSet/>
      <dgm:spPr/>
      <dgm:t>
        <a:bodyPr/>
        <a:lstStyle/>
        <a:p>
          <a:endParaRPr lang="en-US"/>
        </a:p>
      </dgm:t>
    </dgm:pt>
    <dgm:pt modelId="{7B08C07A-0518-4F29-B242-277E68ED1CFF}" type="sibTrans" cxnId="{E3F433B9-F17B-4591-8736-1EF803AE063D}">
      <dgm:prSet/>
      <dgm:spPr/>
      <dgm:t>
        <a:bodyPr/>
        <a:lstStyle/>
        <a:p>
          <a:endParaRPr lang="en-US"/>
        </a:p>
      </dgm:t>
    </dgm:pt>
    <dgm:pt modelId="{8D7D480D-FFBD-43B7-B419-553BBAE9F7EC}">
      <dgm:prSet custT="1"/>
      <dgm:spPr/>
      <dgm:t>
        <a:bodyPr/>
        <a:lstStyle/>
        <a:p>
          <a:pPr rtl="0"/>
          <a:r>
            <a:rPr lang="en-US" sz="2000" smtClean="0"/>
            <a:t>Cost</a:t>
          </a:r>
          <a:endParaRPr lang="en-US" sz="2000"/>
        </a:p>
      </dgm:t>
    </dgm:pt>
    <dgm:pt modelId="{67AE936C-528D-4F23-9F51-161B96DB2347}" type="parTrans" cxnId="{84E7A266-D5B9-45B8-9C2A-9D0B9DD82E0C}">
      <dgm:prSet/>
      <dgm:spPr/>
      <dgm:t>
        <a:bodyPr/>
        <a:lstStyle/>
        <a:p>
          <a:endParaRPr lang="en-US"/>
        </a:p>
      </dgm:t>
    </dgm:pt>
    <dgm:pt modelId="{A3EEA642-F0F9-4ED3-8979-37590EAF43E9}" type="sibTrans" cxnId="{84E7A266-D5B9-45B8-9C2A-9D0B9DD82E0C}">
      <dgm:prSet/>
      <dgm:spPr/>
      <dgm:t>
        <a:bodyPr/>
        <a:lstStyle/>
        <a:p>
          <a:endParaRPr lang="en-US"/>
        </a:p>
      </dgm:t>
    </dgm:pt>
    <dgm:pt modelId="{F721FD08-0F2B-4864-8530-FB6635749C11}">
      <dgm:prSet custT="1"/>
      <dgm:spPr/>
      <dgm:t>
        <a:bodyPr/>
        <a:lstStyle/>
        <a:p>
          <a:pPr rtl="0"/>
          <a:r>
            <a:rPr lang="en-US" sz="2000" dirty="0" smtClean="0"/>
            <a:t>Resources</a:t>
          </a:r>
          <a:endParaRPr lang="en-US" sz="2000" dirty="0"/>
        </a:p>
      </dgm:t>
    </dgm:pt>
    <dgm:pt modelId="{48AE5E69-606C-479D-8DD2-E41D36255A5E}" type="parTrans" cxnId="{62A2413B-8D3C-467E-B400-63BF0FADF9CA}">
      <dgm:prSet/>
      <dgm:spPr/>
      <dgm:t>
        <a:bodyPr/>
        <a:lstStyle/>
        <a:p>
          <a:endParaRPr lang="en-US"/>
        </a:p>
      </dgm:t>
    </dgm:pt>
    <dgm:pt modelId="{BC9BF358-71CC-4DA8-8C29-B0A70CE6262D}" type="sibTrans" cxnId="{62A2413B-8D3C-467E-B400-63BF0FADF9CA}">
      <dgm:prSet/>
      <dgm:spPr/>
      <dgm:t>
        <a:bodyPr/>
        <a:lstStyle/>
        <a:p>
          <a:endParaRPr lang="en-US"/>
        </a:p>
      </dgm:t>
    </dgm:pt>
    <dgm:pt modelId="{13E0E376-9832-4509-9041-CFA2FC2D6BB2}">
      <dgm:prSet/>
      <dgm:spPr/>
      <dgm:t>
        <a:bodyPr/>
        <a:lstStyle/>
        <a:p>
          <a:pPr rtl="0"/>
          <a:r>
            <a:rPr lang="en-US" smtClean="0"/>
            <a:t>Constraints</a:t>
          </a:r>
          <a:endParaRPr lang="en-US"/>
        </a:p>
      </dgm:t>
    </dgm:pt>
    <dgm:pt modelId="{F52BDC29-4848-4044-9F71-59E5744A7568}" type="parTrans" cxnId="{D8DCD3F2-77FA-4A77-A0B1-8979EBF1EF0D}">
      <dgm:prSet/>
      <dgm:spPr/>
      <dgm:t>
        <a:bodyPr/>
        <a:lstStyle/>
        <a:p>
          <a:endParaRPr lang="en-US"/>
        </a:p>
      </dgm:t>
    </dgm:pt>
    <dgm:pt modelId="{1CB61359-F076-450A-9F39-4D9CB7EB56BE}" type="sibTrans" cxnId="{D8DCD3F2-77FA-4A77-A0B1-8979EBF1EF0D}">
      <dgm:prSet/>
      <dgm:spPr/>
      <dgm:t>
        <a:bodyPr/>
        <a:lstStyle/>
        <a:p>
          <a:endParaRPr lang="en-US"/>
        </a:p>
      </dgm:t>
    </dgm:pt>
    <dgm:pt modelId="{3A6DD65B-6D97-4386-B80C-99D9AEDA6F34}">
      <dgm:prSet custT="1"/>
      <dgm:spPr/>
      <dgm:t>
        <a:bodyPr/>
        <a:lstStyle/>
        <a:p>
          <a:pPr rtl="0"/>
          <a:r>
            <a:rPr lang="en-US" sz="2000" smtClean="0"/>
            <a:t>Budgets</a:t>
          </a:r>
          <a:endParaRPr lang="en-US" sz="2000"/>
        </a:p>
      </dgm:t>
    </dgm:pt>
    <dgm:pt modelId="{712096D0-C07E-4ABB-A8EE-428FAC27DAE1}" type="parTrans" cxnId="{34F0E35B-0421-438B-9B69-F4964EA40A80}">
      <dgm:prSet/>
      <dgm:spPr/>
      <dgm:t>
        <a:bodyPr/>
        <a:lstStyle/>
        <a:p>
          <a:endParaRPr lang="en-US"/>
        </a:p>
      </dgm:t>
    </dgm:pt>
    <dgm:pt modelId="{B6F08541-B14E-43F1-8198-1AB3BF76E003}" type="sibTrans" cxnId="{34F0E35B-0421-438B-9B69-F4964EA40A80}">
      <dgm:prSet/>
      <dgm:spPr/>
      <dgm:t>
        <a:bodyPr/>
        <a:lstStyle/>
        <a:p>
          <a:endParaRPr lang="en-US"/>
        </a:p>
      </dgm:t>
    </dgm:pt>
    <dgm:pt modelId="{AABFD397-A401-4FDE-A3DF-A856F8FB7B3C}">
      <dgm:prSet custT="1"/>
      <dgm:spPr/>
      <dgm:t>
        <a:bodyPr/>
        <a:lstStyle/>
        <a:p>
          <a:pPr rtl="0"/>
          <a:r>
            <a:rPr lang="en-US" sz="2000" smtClean="0"/>
            <a:t>Resources</a:t>
          </a:r>
          <a:endParaRPr lang="en-US" sz="2000"/>
        </a:p>
      </dgm:t>
    </dgm:pt>
    <dgm:pt modelId="{F57F7AE1-4146-4F59-8F05-C67145ED60C9}" type="parTrans" cxnId="{41866DF8-F248-47E6-8EF0-AB74EC48B0BE}">
      <dgm:prSet/>
      <dgm:spPr/>
      <dgm:t>
        <a:bodyPr/>
        <a:lstStyle/>
        <a:p>
          <a:endParaRPr lang="en-US"/>
        </a:p>
      </dgm:t>
    </dgm:pt>
    <dgm:pt modelId="{14263696-6A47-4B9E-A5BC-35CE89D5D212}" type="sibTrans" cxnId="{41866DF8-F248-47E6-8EF0-AB74EC48B0BE}">
      <dgm:prSet/>
      <dgm:spPr/>
      <dgm:t>
        <a:bodyPr/>
        <a:lstStyle/>
        <a:p>
          <a:endParaRPr lang="en-US"/>
        </a:p>
      </dgm:t>
    </dgm:pt>
    <dgm:pt modelId="{5011B7F9-F641-4E79-86A1-21F44722A77E}" type="pres">
      <dgm:prSet presAssocID="{5926A390-5FF6-4F8F-BBA5-1F0F32CF23AE}" presName="outerComposite" presStyleCnt="0">
        <dgm:presLayoutVars>
          <dgm:chMax val="2"/>
          <dgm:animLvl val="lvl"/>
          <dgm:resizeHandles val="exact"/>
        </dgm:presLayoutVars>
      </dgm:prSet>
      <dgm:spPr/>
    </dgm:pt>
    <dgm:pt modelId="{7E885D5B-B2AD-4B26-BBFE-DBA6D1103AFF}" type="pres">
      <dgm:prSet presAssocID="{5926A390-5FF6-4F8F-BBA5-1F0F32CF23AE}" presName="dummyMaxCanvas" presStyleCnt="0"/>
      <dgm:spPr/>
    </dgm:pt>
    <dgm:pt modelId="{A084097C-9AA9-446D-9608-C08D927001A5}" type="pres">
      <dgm:prSet presAssocID="{5926A390-5FF6-4F8F-BBA5-1F0F32CF23AE}" presName="parentComposite" presStyleCnt="0"/>
      <dgm:spPr/>
    </dgm:pt>
    <dgm:pt modelId="{B09394FB-82F9-4FD4-91E6-2CB92A018BAF}" type="pres">
      <dgm:prSet presAssocID="{5926A390-5FF6-4F8F-BBA5-1F0F32CF23AE}" presName="parent1" presStyleLbl="alignAccFollowNode1" presStyleIdx="0" presStyleCnt="4">
        <dgm:presLayoutVars>
          <dgm:chMax val="4"/>
        </dgm:presLayoutVars>
      </dgm:prSet>
      <dgm:spPr/>
    </dgm:pt>
    <dgm:pt modelId="{6DD26BEE-D896-4BAD-A4F7-A11D0C2DD495}" type="pres">
      <dgm:prSet presAssocID="{5926A390-5FF6-4F8F-BBA5-1F0F32CF23AE}" presName="parent2" presStyleLbl="alignAccFollowNode1" presStyleIdx="1" presStyleCnt="4">
        <dgm:presLayoutVars>
          <dgm:chMax val="4"/>
        </dgm:presLayoutVars>
      </dgm:prSet>
      <dgm:spPr/>
    </dgm:pt>
    <dgm:pt modelId="{6A73676B-3C7C-4594-9A6A-DC79421B7466}" type="pres">
      <dgm:prSet presAssocID="{5926A390-5FF6-4F8F-BBA5-1F0F32CF23AE}" presName="childrenComposite" presStyleCnt="0"/>
      <dgm:spPr/>
    </dgm:pt>
    <dgm:pt modelId="{738CD207-1EB0-4183-BA11-F14D20861756}" type="pres">
      <dgm:prSet presAssocID="{5926A390-5FF6-4F8F-BBA5-1F0F32CF23AE}" presName="dummyMaxCanvas_ChildArea" presStyleCnt="0"/>
      <dgm:spPr/>
    </dgm:pt>
    <dgm:pt modelId="{85F481D1-05D5-4EFF-8454-11B7D32A3255}" type="pres">
      <dgm:prSet presAssocID="{5926A390-5FF6-4F8F-BBA5-1F0F32CF23AE}" presName="fulcrum" presStyleLbl="alignAccFollowNode1" presStyleIdx="2" presStyleCnt="4"/>
      <dgm:spPr/>
    </dgm:pt>
    <dgm:pt modelId="{7E752444-804C-4542-87FA-538AB98E9669}" type="pres">
      <dgm:prSet presAssocID="{5926A390-5FF6-4F8F-BBA5-1F0F32CF23AE}" presName="balance_32" presStyleLbl="alignAccFollowNode1" presStyleIdx="3" presStyleCnt="4">
        <dgm:presLayoutVars>
          <dgm:bulletEnabled val="1"/>
        </dgm:presLayoutVars>
      </dgm:prSet>
      <dgm:spPr/>
    </dgm:pt>
    <dgm:pt modelId="{E2CD56D8-472B-41CB-860C-E67871B80444}" type="pres">
      <dgm:prSet presAssocID="{5926A390-5FF6-4F8F-BBA5-1F0F32CF23AE}" presName="left_32_1" presStyleLbl="node1" presStyleIdx="0" presStyleCnt="5">
        <dgm:presLayoutVars>
          <dgm:bulletEnabled val="1"/>
        </dgm:presLayoutVars>
      </dgm:prSet>
      <dgm:spPr/>
      <dgm:t>
        <a:bodyPr/>
        <a:lstStyle/>
        <a:p>
          <a:endParaRPr lang="en-US"/>
        </a:p>
      </dgm:t>
    </dgm:pt>
    <dgm:pt modelId="{E796B44B-388D-4F62-8F23-68040C38555A}" type="pres">
      <dgm:prSet presAssocID="{5926A390-5FF6-4F8F-BBA5-1F0F32CF23AE}" presName="left_32_2" presStyleLbl="node1" presStyleIdx="1" presStyleCnt="5">
        <dgm:presLayoutVars>
          <dgm:bulletEnabled val="1"/>
        </dgm:presLayoutVars>
      </dgm:prSet>
      <dgm:spPr/>
    </dgm:pt>
    <dgm:pt modelId="{527D068B-4B9E-4BB6-B87E-3167EE400D75}" type="pres">
      <dgm:prSet presAssocID="{5926A390-5FF6-4F8F-BBA5-1F0F32CF23AE}" presName="left_32_3" presStyleLbl="node1" presStyleIdx="2" presStyleCnt="5">
        <dgm:presLayoutVars>
          <dgm:bulletEnabled val="1"/>
        </dgm:presLayoutVars>
      </dgm:prSet>
      <dgm:spPr/>
    </dgm:pt>
    <dgm:pt modelId="{2FDE675B-92EB-4EF6-9C69-8437D4966F9C}" type="pres">
      <dgm:prSet presAssocID="{5926A390-5FF6-4F8F-BBA5-1F0F32CF23AE}" presName="right_32_1" presStyleLbl="node1" presStyleIdx="3" presStyleCnt="5">
        <dgm:presLayoutVars>
          <dgm:bulletEnabled val="1"/>
        </dgm:presLayoutVars>
      </dgm:prSet>
      <dgm:spPr/>
    </dgm:pt>
    <dgm:pt modelId="{8227147C-FD1F-475C-90A7-30EBF1C2E255}" type="pres">
      <dgm:prSet presAssocID="{5926A390-5FF6-4F8F-BBA5-1F0F32CF23AE}" presName="right_32_2" presStyleLbl="node1" presStyleIdx="4" presStyleCnt="5">
        <dgm:presLayoutVars>
          <dgm:bulletEnabled val="1"/>
        </dgm:presLayoutVars>
      </dgm:prSet>
      <dgm:spPr/>
    </dgm:pt>
  </dgm:ptLst>
  <dgm:cxnLst>
    <dgm:cxn modelId="{41866DF8-F248-47E6-8EF0-AB74EC48B0BE}" srcId="{13E0E376-9832-4509-9041-CFA2FC2D6BB2}" destId="{AABFD397-A401-4FDE-A3DF-A856F8FB7B3C}" srcOrd="1" destOrd="0" parTransId="{F57F7AE1-4146-4F59-8F05-C67145ED60C9}" sibTransId="{14263696-6A47-4B9E-A5BC-35CE89D5D212}"/>
    <dgm:cxn modelId="{D8DCD3F2-77FA-4A77-A0B1-8979EBF1EF0D}" srcId="{5926A390-5FF6-4F8F-BBA5-1F0F32CF23AE}" destId="{13E0E376-9832-4509-9041-CFA2FC2D6BB2}" srcOrd="1" destOrd="0" parTransId="{F52BDC29-4848-4044-9F71-59E5744A7568}" sibTransId="{1CB61359-F076-450A-9F39-4D9CB7EB56BE}"/>
    <dgm:cxn modelId="{62A2413B-8D3C-467E-B400-63BF0FADF9CA}" srcId="{7AACC03D-74D6-4393-B323-572282E37B4F}" destId="{F721FD08-0F2B-4864-8530-FB6635749C11}" srcOrd="2" destOrd="0" parTransId="{48AE5E69-606C-479D-8DD2-E41D36255A5E}" sibTransId="{BC9BF358-71CC-4DA8-8C29-B0A70CE6262D}"/>
    <dgm:cxn modelId="{34F0E35B-0421-438B-9B69-F4964EA40A80}" srcId="{13E0E376-9832-4509-9041-CFA2FC2D6BB2}" destId="{3A6DD65B-6D97-4386-B80C-99D9AEDA6F34}" srcOrd="0" destOrd="0" parTransId="{712096D0-C07E-4ABB-A8EE-428FAC27DAE1}" sibTransId="{B6F08541-B14E-43F1-8198-1AB3BF76E003}"/>
    <dgm:cxn modelId="{E3F433B9-F17B-4591-8736-1EF803AE063D}" srcId="{7AACC03D-74D6-4393-B323-572282E37B4F}" destId="{56248974-27CB-4A0B-9AD3-E486AFF92AB7}" srcOrd="0" destOrd="0" parTransId="{C4920FB9-F048-4A83-9715-E3DB691A4B95}" sibTransId="{7B08C07A-0518-4F29-B242-277E68ED1CFF}"/>
    <dgm:cxn modelId="{A9A4FCE8-D9E2-41D9-B9FA-578BB2F40AF2}" srcId="{5926A390-5FF6-4F8F-BBA5-1F0F32CF23AE}" destId="{7AACC03D-74D6-4393-B323-572282E37B4F}" srcOrd="0" destOrd="0" parTransId="{C04CADFD-2FE4-4C76-922A-53BF64689B4E}" sibTransId="{43328187-059A-4FA1-9A0A-D989A0BF9B3D}"/>
    <dgm:cxn modelId="{6D14E5C5-7975-4BE9-9EE6-27E736AC333C}" type="presOf" srcId="{56248974-27CB-4A0B-9AD3-E486AFF92AB7}" destId="{E2CD56D8-472B-41CB-860C-E67871B80444}" srcOrd="0" destOrd="0" presId="urn:microsoft.com/office/officeart/2005/8/layout/balance1"/>
    <dgm:cxn modelId="{7AD11D32-C840-4197-854B-4005604009E9}" type="presOf" srcId="{5926A390-5FF6-4F8F-BBA5-1F0F32CF23AE}" destId="{5011B7F9-F641-4E79-86A1-21F44722A77E}" srcOrd="0" destOrd="0" presId="urn:microsoft.com/office/officeart/2005/8/layout/balance1"/>
    <dgm:cxn modelId="{42949B94-5DEB-4568-B70C-3CB9F2A3C325}" type="presOf" srcId="{F721FD08-0F2B-4864-8530-FB6635749C11}" destId="{527D068B-4B9E-4BB6-B87E-3167EE400D75}" srcOrd="0" destOrd="0" presId="urn:microsoft.com/office/officeart/2005/8/layout/balance1"/>
    <dgm:cxn modelId="{E0D73F8F-2F51-48C7-8964-540E8A7201B1}" type="presOf" srcId="{3A6DD65B-6D97-4386-B80C-99D9AEDA6F34}" destId="{2FDE675B-92EB-4EF6-9C69-8437D4966F9C}" srcOrd="0" destOrd="0" presId="urn:microsoft.com/office/officeart/2005/8/layout/balance1"/>
    <dgm:cxn modelId="{84E7A266-D5B9-45B8-9C2A-9D0B9DD82E0C}" srcId="{7AACC03D-74D6-4393-B323-572282E37B4F}" destId="{8D7D480D-FFBD-43B7-B419-553BBAE9F7EC}" srcOrd="1" destOrd="0" parTransId="{67AE936C-528D-4F23-9F51-161B96DB2347}" sibTransId="{A3EEA642-F0F9-4ED3-8979-37590EAF43E9}"/>
    <dgm:cxn modelId="{F0468301-84EB-4B3B-928D-AFA56338F40E}" type="presOf" srcId="{AABFD397-A401-4FDE-A3DF-A856F8FB7B3C}" destId="{8227147C-FD1F-475C-90A7-30EBF1C2E255}" srcOrd="0" destOrd="0" presId="urn:microsoft.com/office/officeart/2005/8/layout/balance1"/>
    <dgm:cxn modelId="{8A654C47-4243-4C0B-88F6-A80F8353A3C9}" type="presOf" srcId="{13E0E376-9832-4509-9041-CFA2FC2D6BB2}" destId="{6DD26BEE-D896-4BAD-A4F7-A11D0C2DD495}" srcOrd="0" destOrd="0" presId="urn:microsoft.com/office/officeart/2005/8/layout/balance1"/>
    <dgm:cxn modelId="{1E1E3280-3634-4A59-8787-2AB239A6E6F7}" type="presOf" srcId="{7AACC03D-74D6-4393-B323-572282E37B4F}" destId="{B09394FB-82F9-4FD4-91E6-2CB92A018BAF}" srcOrd="0" destOrd="0" presId="urn:microsoft.com/office/officeart/2005/8/layout/balance1"/>
    <dgm:cxn modelId="{64CF008C-50DE-425F-8D18-71FA1D4EAE39}" type="presOf" srcId="{8D7D480D-FFBD-43B7-B419-553BBAE9F7EC}" destId="{E796B44B-388D-4F62-8F23-68040C38555A}" srcOrd="0" destOrd="0" presId="urn:microsoft.com/office/officeart/2005/8/layout/balance1"/>
    <dgm:cxn modelId="{A745C939-2618-47CE-8D37-4824E4A6B251}" type="presParOf" srcId="{5011B7F9-F641-4E79-86A1-21F44722A77E}" destId="{7E885D5B-B2AD-4B26-BBFE-DBA6D1103AFF}" srcOrd="0" destOrd="0" presId="urn:microsoft.com/office/officeart/2005/8/layout/balance1"/>
    <dgm:cxn modelId="{2FEEFFD6-8BBA-4AB5-8161-BAD6D1762E85}" type="presParOf" srcId="{5011B7F9-F641-4E79-86A1-21F44722A77E}" destId="{A084097C-9AA9-446D-9608-C08D927001A5}" srcOrd="1" destOrd="0" presId="urn:microsoft.com/office/officeart/2005/8/layout/balance1"/>
    <dgm:cxn modelId="{45C59416-0CD0-43CB-8E6D-35144CB0AEFE}" type="presParOf" srcId="{A084097C-9AA9-446D-9608-C08D927001A5}" destId="{B09394FB-82F9-4FD4-91E6-2CB92A018BAF}" srcOrd="0" destOrd="0" presId="urn:microsoft.com/office/officeart/2005/8/layout/balance1"/>
    <dgm:cxn modelId="{79DAF6BA-75CA-4233-8DA0-388E84446AB6}" type="presParOf" srcId="{A084097C-9AA9-446D-9608-C08D927001A5}" destId="{6DD26BEE-D896-4BAD-A4F7-A11D0C2DD495}" srcOrd="1" destOrd="0" presId="urn:microsoft.com/office/officeart/2005/8/layout/balance1"/>
    <dgm:cxn modelId="{DF0245DC-9BBF-4952-B287-04CDBADFBBDB}" type="presParOf" srcId="{5011B7F9-F641-4E79-86A1-21F44722A77E}" destId="{6A73676B-3C7C-4594-9A6A-DC79421B7466}" srcOrd="2" destOrd="0" presId="urn:microsoft.com/office/officeart/2005/8/layout/balance1"/>
    <dgm:cxn modelId="{18000787-AD67-4E3D-9CBD-4BD09F69DA10}" type="presParOf" srcId="{6A73676B-3C7C-4594-9A6A-DC79421B7466}" destId="{738CD207-1EB0-4183-BA11-F14D20861756}" srcOrd="0" destOrd="0" presId="urn:microsoft.com/office/officeart/2005/8/layout/balance1"/>
    <dgm:cxn modelId="{D9CB653C-348D-4DD2-B226-F7022C4683E7}" type="presParOf" srcId="{6A73676B-3C7C-4594-9A6A-DC79421B7466}" destId="{85F481D1-05D5-4EFF-8454-11B7D32A3255}" srcOrd="1" destOrd="0" presId="urn:microsoft.com/office/officeart/2005/8/layout/balance1"/>
    <dgm:cxn modelId="{FDA21A39-E67C-4415-AA64-C804AF983BE9}" type="presParOf" srcId="{6A73676B-3C7C-4594-9A6A-DC79421B7466}" destId="{7E752444-804C-4542-87FA-538AB98E9669}" srcOrd="2" destOrd="0" presId="urn:microsoft.com/office/officeart/2005/8/layout/balance1"/>
    <dgm:cxn modelId="{EDDA742E-824C-4625-8CCA-2800FD3A0BE6}" type="presParOf" srcId="{6A73676B-3C7C-4594-9A6A-DC79421B7466}" destId="{E2CD56D8-472B-41CB-860C-E67871B80444}" srcOrd="3" destOrd="0" presId="urn:microsoft.com/office/officeart/2005/8/layout/balance1"/>
    <dgm:cxn modelId="{8DF33D12-E6AD-4F51-9CEB-B1D3D3A40004}" type="presParOf" srcId="{6A73676B-3C7C-4594-9A6A-DC79421B7466}" destId="{E796B44B-388D-4F62-8F23-68040C38555A}" srcOrd="4" destOrd="0" presId="urn:microsoft.com/office/officeart/2005/8/layout/balance1"/>
    <dgm:cxn modelId="{167D438C-26BD-411D-AAF1-F4FCB93BEE7D}" type="presParOf" srcId="{6A73676B-3C7C-4594-9A6A-DC79421B7466}" destId="{527D068B-4B9E-4BB6-B87E-3167EE400D75}" srcOrd="5" destOrd="0" presId="urn:microsoft.com/office/officeart/2005/8/layout/balance1"/>
    <dgm:cxn modelId="{3B5F92AE-4812-4F5C-B7FA-05CA4E03A6EC}" type="presParOf" srcId="{6A73676B-3C7C-4594-9A6A-DC79421B7466}" destId="{2FDE675B-92EB-4EF6-9C69-8437D4966F9C}" srcOrd="6" destOrd="0" presId="urn:microsoft.com/office/officeart/2005/8/layout/balance1"/>
    <dgm:cxn modelId="{E7664809-CD53-4556-A2F1-271E03AF1050}" type="presParOf" srcId="{6A73676B-3C7C-4594-9A6A-DC79421B7466}" destId="{8227147C-FD1F-475C-90A7-30EBF1C2E255}" srcOrd="7"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899E1E-D164-4042-8CAA-6073DA8867F1}" type="doc">
      <dgm:prSet loTypeId="urn:microsoft.com/office/officeart/2005/8/layout/radial2" loCatId="relationship" qsTypeId="urn:microsoft.com/office/officeart/2005/8/quickstyle/simple1" qsCatId="simple" csTypeId="urn:microsoft.com/office/officeart/2005/8/colors/accent0_3" csCatId="mainScheme" phldr="1"/>
      <dgm:spPr/>
      <dgm:t>
        <a:bodyPr/>
        <a:lstStyle/>
        <a:p>
          <a:endParaRPr lang="en-US"/>
        </a:p>
      </dgm:t>
    </dgm:pt>
    <dgm:pt modelId="{2332183B-4118-400C-A518-E36B09E3AD8B}">
      <dgm:prSet custT="1"/>
      <dgm:spPr/>
      <dgm:t>
        <a:bodyPr/>
        <a:lstStyle/>
        <a:p>
          <a:pPr rtl="0"/>
          <a:r>
            <a:rPr lang="en-US" sz="1600" dirty="0" smtClean="0"/>
            <a:t>We Change the Projects</a:t>
          </a:r>
          <a:endParaRPr lang="en-US" sz="1600" dirty="0"/>
        </a:p>
      </dgm:t>
    </dgm:pt>
    <dgm:pt modelId="{362728F9-EFFA-494F-A024-C91B8E65BF75}" type="parTrans" cxnId="{CEB491F6-8413-4BD8-AF65-E549CF6855E3}">
      <dgm:prSet/>
      <dgm:spPr/>
      <dgm:t>
        <a:bodyPr/>
        <a:lstStyle/>
        <a:p>
          <a:endParaRPr lang="en-US"/>
        </a:p>
      </dgm:t>
    </dgm:pt>
    <dgm:pt modelId="{17832555-D9BC-446C-9713-814298CA2946}" type="sibTrans" cxnId="{CEB491F6-8413-4BD8-AF65-E549CF6855E3}">
      <dgm:prSet/>
      <dgm:spPr/>
      <dgm:t>
        <a:bodyPr/>
        <a:lstStyle/>
        <a:p>
          <a:endParaRPr lang="en-US"/>
        </a:p>
      </dgm:t>
    </dgm:pt>
    <dgm:pt modelId="{1963D55C-6360-4AE9-A380-DC97EB8E4149}">
      <dgm:prSet custT="1"/>
      <dgm:spPr/>
      <dgm:t>
        <a:bodyPr/>
        <a:lstStyle/>
        <a:p>
          <a:pPr rtl="0"/>
          <a:r>
            <a:rPr lang="en-US" sz="1400" dirty="0" smtClean="0"/>
            <a:t>Add/Remove</a:t>
          </a:r>
          <a:endParaRPr lang="en-US" sz="1400" dirty="0"/>
        </a:p>
      </dgm:t>
    </dgm:pt>
    <dgm:pt modelId="{E79BF689-FF6E-4B74-ADD4-F244D779ACC6}" type="parTrans" cxnId="{D8E55C4E-7924-4FBF-9623-C00542EA9391}">
      <dgm:prSet/>
      <dgm:spPr/>
      <dgm:t>
        <a:bodyPr/>
        <a:lstStyle/>
        <a:p>
          <a:endParaRPr lang="en-US"/>
        </a:p>
      </dgm:t>
    </dgm:pt>
    <dgm:pt modelId="{EA23A352-CB6D-4DC4-A96D-65E37A0503E6}" type="sibTrans" cxnId="{D8E55C4E-7924-4FBF-9623-C00542EA9391}">
      <dgm:prSet/>
      <dgm:spPr/>
      <dgm:t>
        <a:bodyPr/>
        <a:lstStyle/>
        <a:p>
          <a:endParaRPr lang="en-US"/>
        </a:p>
      </dgm:t>
    </dgm:pt>
    <dgm:pt modelId="{5DEBB410-CE20-4C48-9E53-E2ADA2A70906}">
      <dgm:prSet custT="1"/>
      <dgm:spPr/>
      <dgm:t>
        <a:bodyPr/>
        <a:lstStyle/>
        <a:p>
          <a:pPr rtl="0"/>
          <a:r>
            <a:rPr lang="en-US" sz="1400" dirty="0" smtClean="0"/>
            <a:t>+/- Cost</a:t>
          </a:r>
          <a:endParaRPr lang="en-US" sz="1400" dirty="0"/>
        </a:p>
      </dgm:t>
    </dgm:pt>
    <dgm:pt modelId="{D1BF33CD-846D-4BEA-BFE8-D4CF36758F1E}" type="parTrans" cxnId="{74B473AC-313A-4C13-B43E-FBCA8230B520}">
      <dgm:prSet/>
      <dgm:spPr/>
      <dgm:t>
        <a:bodyPr/>
        <a:lstStyle/>
        <a:p>
          <a:endParaRPr lang="en-US"/>
        </a:p>
      </dgm:t>
    </dgm:pt>
    <dgm:pt modelId="{91705FC6-5A20-42BD-97F2-9404FA5CF43A}" type="sibTrans" cxnId="{74B473AC-313A-4C13-B43E-FBCA8230B520}">
      <dgm:prSet/>
      <dgm:spPr/>
      <dgm:t>
        <a:bodyPr/>
        <a:lstStyle/>
        <a:p>
          <a:endParaRPr lang="en-US"/>
        </a:p>
      </dgm:t>
    </dgm:pt>
    <dgm:pt modelId="{24BF437F-E42E-4E1D-AE20-9DD821BC155D}">
      <dgm:prSet custT="1"/>
      <dgm:spPr/>
      <dgm:t>
        <a:bodyPr/>
        <a:lstStyle/>
        <a:p>
          <a:pPr rtl="0"/>
          <a:r>
            <a:rPr lang="en-US" sz="1600" dirty="0" smtClean="0"/>
            <a:t>We</a:t>
          </a:r>
          <a:br>
            <a:rPr lang="en-US" sz="1600" dirty="0" smtClean="0"/>
          </a:br>
          <a:r>
            <a:rPr lang="en-US" sz="1600" dirty="0" smtClean="0"/>
            <a:t>Change the Constraints</a:t>
          </a:r>
          <a:endParaRPr lang="en-US" sz="1600" dirty="0"/>
        </a:p>
      </dgm:t>
    </dgm:pt>
    <dgm:pt modelId="{9FCE2956-4909-45EF-89B6-8F401C3E62C6}" type="parTrans" cxnId="{80DF8F9E-95B9-47BA-9EC4-7FB0D8C5A42E}">
      <dgm:prSet/>
      <dgm:spPr/>
      <dgm:t>
        <a:bodyPr/>
        <a:lstStyle/>
        <a:p>
          <a:endParaRPr lang="en-US"/>
        </a:p>
      </dgm:t>
    </dgm:pt>
    <dgm:pt modelId="{C2F9EB85-23A5-4509-B720-0526BB3AA2E7}" type="sibTrans" cxnId="{80DF8F9E-95B9-47BA-9EC4-7FB0D8C5A42E}">
      <dgm:prSet/>
      <dgm:spPr/>
      <dgm:t>
        <a:bodyPr/>
        <a:lstStyle/>
        <a:p>
          <a:endParaRPr lang="en-US"/>
        </a:p>
      </dgm:t>
    </dgm:pt>
    <dgm:pt modelId="{15673BD7-8572-4243-80EB-5E13B50AFBDC}">
      <dgm:prSet custT="1"/>
      <dgm:spPr/>
      <dgm:t>
        <a:bodyPr/>
        <a:lstStyle/>
        <a:p>
          <a:pPr rtl="0"/>
          <a:r>
            <a:rPr lang="en-US" sz="1400" dirty="0" smtClean="0"/>
            <a:t>+/- Resources</a:t>
          </a:r>
          <a:endParaRPr lang="en-US" sz="1400" dirty="0"/>
        </a:p>
      </dgm:t>
    </dgm:pt>
    <dgm:pt modelId="{6AD79151-F155-4E1B-B72F-6E0A0E289F71}" type="parTrans" cxnId="{431182B8-6852-4408-87B0-84D2708E2D27}">
      <dgm:prSet/>
      <dgm:spPr/>
      <dgm:t>
        <a:bodyPr/>
        <a:lstStyle/>
        <a:p>
          <a:endParaRPr lang="en-US"/>
        </a:p>
      </dgm:t>
    </dgm:pt>
    <dgm:pt modelId="{E2F69BCC-25AF-4F5D-8543-32492F1DB06C}" type="sibTrans" cxnId="{431182B8-6852-4408-87B0-84D2708E2D27}">
      <dgm:prSet/>
      <dgm:spPr/>
      <dgm:t>
        <a:bodyPr/>
        <a:lstStyle/>
        <a:p>
          <a:endParaRPr lang="en-US"/>
        </a:p>
      </dgm:t>
    </dgm:pt>
    <dgm:pt modelId="{2E9F815D-C857-42C1-8602-B2F18673C5A7}">
      <dgm:prSet custT="1"/>
      <dgm:spPr/>
      <dgm:t>
        <a:bodyPr/>
        <a:lstStyle/>
        <a:p>
          <a:pPr rtl="0"/>
          <a:r>
            <a:rPr lang="en-US" sz="1400" dirty="0" smtClean="0"/>
            <a:t>+/- Budget</a:t>
          </a:r>
          <a:endParaRPr lang="en-US" sz="1400" dirty="0"/>
        </a:p>
      </dgm:t>
    </dgm:pt>
    <dgm:pt modelId="{1B848672-C750-4857-89BF-8D08F5FFD96C}" type="parTrans" cxnId="{9714E883-C3A6-4865-93F3-0395CA0D2D06}">
      <dgm:prSet/>
      <dgm:spPr/>
      <dgm:t>
        <a:bodyPr/>
        <a:lstStyle/>
        <a:p>
          <a:endParaRPr lang="en-US"/>
        </a:p>
      </dgm:t>
    </dgm:pt>
    <dgm:pt modelId="{61AE00E1-6932-4544-978B-828BC1C4DCF3}" type="sibTrans" cxnId="{9714E883-C3A6-4865-93F3-0395CA0D2D06}">
      <dgm:prSet/>
      <dgm:spPr/>
      <dgm:t>
        <a:bodyPr/>
        <a:lstStyle/>
        <a:p>
          <a:endParaRPr lang="en-US"/>
        </a:p>
      </dgm:t>
    </dgm:pt>
    <dgm:pt modelId="{630B9EAF-EEFA-4230-BFE3-9E540CB25C12}">
      <dgm:prSet custT="1"/>
      <dgm:spPr/>
      <dgm:t>
        <a:bodyPr/>
        <a:lstStyle/>
        <a:p>
          <a:pPr rtl="0"/>
          <a:r>
            <a:rPr lang="en-US" sz="1400" dirty="0" smtClean="0"/>
            <a:t>Change Schedule</a:t>
          </a:r>
          <a:endParaRPr lang="en-US" sz="1400" dirty="0"/>
        </a:p>
      </dgm:t>
    </dgm:pt>
    <dgm:pt modelId="{D22266CC-1CC5-4B0E-9255-54F4BE2B8FA8}" type="parTrans" cxnId="{7DBD66CE-E200-4AE9-925F-2CCB9D9D18F2}">
      <dgm:prSet/>
      <dgm:spPr/>
      <dgm:t>
        <a:bodyPr/>
        <a:lstStyle/>
        <a:p>
          <a:endParaRPr lang="en-US"/>
        </a:p>
      </dgm:t>
    </dgm:pt>
    <dgm:pt modelId="{4D324205-9E1A-45A4-8C1B-3D7F68AE2A05}" type="sibTrans" cxnId="{7DBD66CE-E200-4AE9-925F-2CCB9D9D18F2}">
      <dgm:prSet/>
      <dgm:spPr/>
      <dgm:t>
        <a:bodyPr/>
        <a:lstStyle/>
        <a:p>
          <a:endParaRPr lang="en-US"/>
        </a:p>
      </dgm:t>
    </dgm:pt>
    <dgm:pt modelId="{AFB67E74-9B19-4FBA-AB9F-D6CFF3BBAE28}">
      <dgm:prSet custT="1"/>
      <dgm:spPr/>
      <dgm:t>
        <a:bodyPr/>
        <a:lstStyle/>
        <a:p>
          <a:pPr rtl="0"/>
          <a:r>
            <a:rPr lang="en-US" sz="1400" dirty="0" smtClean="0"/>
            <a:t>+/- Resources</a:t>
          </a:r>
          <a:endParaRPr lang="en-US" sz="1400" dirty="0"/>
        </a:p>
      </dgm:t>
    </dgm:pt>
    <dgm:pt modelId="{7B330279-FA49-4FB0-85F1-6E516B0FC791}" type="parTrans" cxnId="{90D3D095-642F-4574-82AA-1EB7ED971FEA}">
      <dgm:prSet/>
      <dgm:spPr/>
      <dgm:t>
        <a:bodyPr/>
        <a:lstStyle/>
        <a:p>
          <a:endParaRPr lang="en-US"/>
        </a:p>
      </dgm:t>
    </dgm:pt>
    <dgm:pt modelId="{EBA8FF90-1768-4301-95EE-AED0BE7842FE}" type="sibTrans" cxnId="{90D3D095-642F-4574-82AA-1EB7ED971FEA}">
      <dgm:prSet/>
      <dgm:spPr/>
      <dgm:t>
        <a:bodyPr/>
        <a:lstStyle/>
        <a:p>
          <a:endParaRPr lang="en-US"/>
        </a:p>
      </dgm:t>
    </dgm:pt>
    <dgm:pt modelId="{D06B23A0-FDC8-483E-8DEC-3509D641A81D}">
      <dgm:prSet custT="1"/>
      <dgm:spPr/>
      <dgm:t>
        <a:bodyPr/>
        <a:lstStyle/>
        <a:p>
          <a:pPr rtl="0"/>
          <a:r>
            <a:rPr lang="en-US" sz="1400" dirty="0" smtClean="0"/>
            <a:t>+/- Priority</a:t>
          </a:r>
          <a:endParaRPr lang="en-US" sz="1400" dirty="0"/>
        </a:p>
      </dgm:t>
    </dgm:pt>
    <dgm:pt modelId="{822F3B79-A478-497A-9558-B03D90BCC3B8}" type="parTrans" cxnId="{9AE5E10E-1958-44B4-989E-571D1EC7429E}">
      <dgm:prSet/>
      <dgm:spPr/>
      <dgm:t>
        <a:bodyPr/>
        <a:lstStyle/>
        <a:p>
          <a:endParaRPr lang="en-US"/>
        </a:p>
      </dgm:t>
    </dgm:pt>
    <dgm:pt modelId="{38783664-A691-4197-84B2-5BA6F324924A}" type="sibTrans" cxnId="{9AE5E10E-1958-44B4-989E-571D1EC7429E}">
      <dgm:prSet/>
      <dgm:spPr/>
      <dgm:t>
        <a:bodyPr/>
        <a:lstStyle/>
        <a:p>
          <a:endParaRPr lang="en-US"/>
        </a:p>
      </dgm:t>
    </dgm:pt>
    <dgm:pt modelId="{D453328F-EACC-4DF1-9799-AA3C25E3325D}" type="pres">
      <dgm:prSet presAssocID="{28899E1E-D164-4042-8CAA-6073DA8867F1}" presName="composite" presStyleCnt="0">
        <dgm:presLayoutVars>
          <dgm:chMax val="5"/>
          <dgm:dir/>
          <dgm:animLvl val="ctr"/>
          <dgm:resizeHandles val="exact"/>
        </dgm:presLayoutVars>
      </dgm:prSet>
      <dgm:spPr/>
    </dgm:pt>
    <dgm:pt modelId="{91172FBA-769F-434A-9961-40BFD3CB2FB6}" type="pres">
      <dgm:prSet presAssocID="{28899E1E-D164-4042-8CAA-6073DA8867F1}" presName="cycle" presStyleCnt="0"/>
      <dgm:spPr/>
    </dgm:pt>
    <dgm:pt modelId="{AED00C15-6133-4D47-9892-1D9E029C1A8B}" type="pres">
      <dgm:prSet presAssocID="{28899E1E-D164-4042-8CAA-6073DA8867F1}" presName="centerShape" presStyleCnt="0"/>
      <dgm:spPr/>
    </dgm:pt>
    <dgm:pt modelId="{46F9A5D1-4C64-4383-BC4F-5BA3797E10DC}" type="pres">
      <dgm:prSet presAssocID="{28899E1E-D164-4042-8CAA-6073DA8867F1}" presName="connSite" presStyleLbl="node1" presStyleIdx="0" presStyleCnt="3"/>
      <dgm:spPr/>
    </dgm:pt>
    <dgm:pt modelId="{2E860926-AE5D-4BB0-B677-5A7F05E723A3}" type="pres">
      <dgm:prSet presAssocID="{28899E1E-D164-4042-8CAA-6073DA8867F1}" presName="visible"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90173157-711A-4CB6-A20E-104E26AB7659}" type="pres">
      <dgm:prSet presAssocID="{362728F9-EFFA-494F-A024-C91B8E65BF75}" presName="Name25" presStyleLbl="parChTrans1D1" presStyleIdx="0" presStyleCnt="2"/>
      <dgm:spPr/>
    </dgm:pt>
    <dgm:pt modelId="{84125D4D-6BF3-4DBB-B2EE-A5A8D5F985B2}" type="pres">
      <dgm:prSet presAssocID="{2332183B-4118-400C-A518-E36B09E3AD8B}" presName="node" presStyleCnt="0"/>
      <dgm:spPr/>
    </dgm:pt>
    <dgm:pt modelId="{32E1706C-D8A2-4057-8C1C-C36A1AA55ECD}" type="pres">
      <dgm:prSet presAssocID="{2332183B-4118-400C-A518-E36B09E3AD8B}" presName="parentNode" presStyleLbl="node1" presStyleIdx="1" presStyleCnt="3" custLinFactNeighborX="7228" custLinFactNeighborY="2224">
        <dgm:presLayoutVars>
          <dgm:chMax val="1"/>
          <dgm:bulletEnabled val="1"/>
        </dgm:presLayoutVars>
      </dgm:prSet>
      <dgm:spPr/>
      <dgm:t>
        <a:bodyPr/>
        <a:lstStyle/>
        <a:p>
          <a:endParaRPr lang="en-US"/>
        </a:p>
      </dgm:t>
    </dgm:pt>
    <dgm:pt modelId="{4F44994B-610B-455F-80C7-FDB866441287}" type="pres">
      <dgm:prSet presAssocID="{2332183B-4118-400C-A518-E36B09E3AD8B}" presName="childNode" presStyleLbl="revTx" presStyleIdx="0" presStyleCnt="2">
        <dgm:presLayoutVars>
          <dgm:bulletEnabled val="1"/>
        </dgm:presLayoutVars>
      </dgm:prSet>
      <dgm:spPr/>
      <dgm:t>
        <a:bodyPr/>
        <a:lstStyle/>
        <a:p>
          <a:endParaRPr lang="en-US"/>
        </a:p>
      </dgm:t>
    </dgm:pt>
    <dgm:pt modelId="{EE7680F0-E6C9-4B87-B1D5-6AC5F9A73891}" type="pres">
      <dgm:prSet presAssocID="{9FCE2956-4909-45EF-89B6-8F401C3E62C6}" presName="Name25" presStyleLbl="parChTrans1D1" presStyleIdx="1" presStyleCnt="2"/>
      <dgm:spPr/>
    </dgm:pt>
    <dgm:pt modelId="{F150666A-AC72-4B20-95AD-6D48914082EE}" type="pres">
      <dgm:prSet presAssocID="{24BF437F-E42E-4E1D-AE20-9DD821BC155D}" presName="node" presStyleCnt="0"/>
      <dgm:spPr/>
    </dgm:pt>
    <dgm:pt modelId="{5A7EC387-0970-4893-9F00-24BBA4FE2E20}" type="pres">
      <dgm:prSet presAssocID="{24BF437F-E42E-4E1D-AE20-9DD821BC155D}" presName="parentNode" presStyleLbl="node1" presStyleIdx="2" presStyleCnt="3" custLinFactNeighborX="6888">
        <dgm:presLayoutVars>
          <dgm:chMax val="1"/>
          <dgm:bulletEnabled val="1"/>
        </dgm:presLayoutVars>
      </dgm:prSet>
      <dgm:spPr/>
      <dgm:t>
        <a:bodyPr/>
        <a:lstStyle/>
        <a:p>
          <a:endParaRPr lang="en-US"/>
        </a:p>
      </dgm:t>
    </dgm:pt>
    <dgm:pt modelId="{778CD7A7-D5BE-4A99-A4B0-5BEEB9FCF73F}" type="pres">
      <dgm:prSet presAssocID="{24BF437F-E42E-4E1D-AE20-9DD821BC155D}" presName="childNode" presStyleLbl="revTx" presStyleIdx="1" presStyleCnt="2">
        <dgm:presLayoutVars>
          <dgm:bulletEnabled val="1"/>
        </dgm:presLayoutVars>
      </dgm:prSet>
      <dgm:spPr/>
      <dgm:t>
        <a:bodyPr/>
        <a:lstStyle/>
        <a:p>
          <a:endParaRPr lang="en-US"/>
        </a:p>
      </dgm:t>
    </dgm:pt>
  </dgm:ptLst>
  <dgm:cxnLst>
    <dgm:cxn modelId="{9714E883-C3A6-4865-93F3-0395CA0D2D06}" srcId="{24BF437F-E42E-4E1D-AE20-9DD821BC155D}" destId="{2E9F815D-C857-42C1-8602-B2F18673C5A7}" srcOrd="1" destOrd="0" parTransId="{1B848672-C750-4857-89BF-8D08F5FFD96C}" sibTransId="{61AE00E1-6932-4544-978B-828BC1C4DCF3}"/>
    <dgm:cxn modelId="{EEC8FA66-BB26-4936-A186-EF4B4CDFE90A}" type="presOf" srcId="{9FCE2956-4909-45EF-89B6-8F401C3E62C6}" destId="{EE7680F0-E6C9-4B87-B1D5-6AC5F9A73891}" srcOrd="0" destOrd="0" presId="urn:microsoft.com/office/officeart/2005/8/layout/radial2"/>
    <dgm:cxn modelId="{F94D23A8-4FA7-4F1C-94FB-29BF912F2A8F}" type="presOf" srcId="{28899E1E-D164-4042-8CAA-6073DA8867F1}" destId="{D453328F-EACC-4DF1-9799-AA3C25E3325D}" srcOrd="0" destOrd="0" presId="urn:microsoft.com/office/officeart/2005/8/layout/radial2"/>
    <dgm:cxn modelId="{3F19C624-447C-4448-9050-ED099113E1B6}" type="presOf" srcId="{1963D55C-6360-4AE9-A380-DC97EB8E4149}" destId="{4F44994B-610B-455F-80C7-FDB866441287}" srcOrd="0" destOrd="0" presId="urn:microsoft.com/office/officeart/2005/8/layout/radial2"/>
    <dgm:cxn modelId="{B1A36FDF-C9DC-4154-A534-1D14F094D71E}" type="presOf" srcId="{D06B23A0-FDC8-483E-8DEC-3509D641A81D}" destId="{4F44994B-610B-455F-80C7-FDB866441287}" srcOrd="0" destOrd="2" presId="urn:microsoft.com/office/officeart/2005/8/layout/radial2"/>
    <dgm:cxn modelId="{0B0FB40D-CA42-41FA-AD8C-60A080E31DE4}" type="presOf" srcId="{5DEBB410-CE20-4C48-9E53-E2ADA2A70906}" destId="{4F44994B-610B-455F-80C7-FDB866441287}" srcOrd="0" destOrd="4" presId="urn:microsoft.com/office/officeart/2005/8/layout/radial2"/>
    <dgm:cxn modelId="{431182B8-6852-4408-87B0-84D2708E2D27}" srcId="{24BF437F-E42E-4E1D-AE20-9DD821BC155D}" destId="{15673BD7-8572-4243-80EB-5E13B50AFBDC}" srcOrd="0" destOrd="0" parTransId="{6AD79151-F155-4E1B-B72F-6E0A0E289F71}" sibTransId="{E2F69BCC-25AF-4F5D-8543-32492F1DB06C}"/>
    <dgm:cxn modelId="{7DBD66CE-E200-4AE9-925F-2CCB9D9D18F2}" srcId="{2332183B-4118-400C-A518-E36B09E3AD8B}" destId="{630B9EAF-EEFA-4230-BFE3-9E540CB25C12}" srcOrd="1" destOrd="0" parTransId="{D22266CC-1CC5-4B0E-9255-54F4BE2B8FA8}" sibTransId="{4D324205-9E1A-45A4-8C1B-3D7F68AE2A05}"/>
    <dgm:cxn modelId="{CEB491F6-8413-4BD8-AF65-E549CF6855E3}" srcId="{28899E1E-D164-4042-8CAA-6073DA8867F1}" destId="{2332183B-4118-400C-A518-E36B09E3AD8B}" srcOrd="0" destOrd="0" parTransId="{362728F9-EFFA-494F-A024-C91B8E65BF75}" sibTransId="{17832555-D9BC-446C-9713-814298CA2946}"/>
    <dgm:cxn modelId="{C19D801D-546F-404F-B76A-9416A1E166CF}" type="presOf" srcId="{15673BD7-8572-4243-80EB-5E13B50AFBDC}" destId="{778CD7A7-D5BE-4A99-A4B0-5BEEB9FCF73F}" srcOrd="0" destOrd="0" presId="urn:microsoft.com/office/officeart/2005/8/layout/radial2"/>
    <dgm:cxn modelId="{7A9EE585-FDBF-4288-92D6-13BD2D4E0B3A}" type="presOf" srcId="{AFB67E74-9B19-4FBA-AB9F-D6CFF3BBAE28}" destId="{4F44994B-610B-455F-80C7-FDB866441287}" srcOrd="0" destOrd="3" presId="urn:microsoft.com/office/officeart/2005/8/layout/radial2"/>
    <dgm:cxn modelId="{35A418DF-8F56-448C-8BF6-969EEC95C687}" type="presOf" srcId="{2332183B-4118-400C-A518-E36B09E3AD8B}" destId="{32E1706C-D8A2-4057-8C1C-C36A1AA55ECD}" srcOrd="0" destOrd="0" presId="urn:microsoft.com/office/officeart/2005/8/layout/radial2"/>
    <dgm:cxn modelId="{9AE5E10E-1958-44B4-989E-571D1EC7429E}" srcId="{2332183B-4118-400C-A518-E36B09E3AD8B}" destId="{D06B23A0-FDC8-483E-8DEC-3509D641A81D}" srcOrd="2" destOrd="0" parTransId="{822F3B79-A478-497A-9558-B03D90BCC3B8}" sibTransId="{38783664-A691-4197-84B2-5BA6F324924A}"/>
    <dgm:cxn modelId="{813C0C96-77F4-4663-A648-393AF1D73C91}" type="presOf" srcId="{362728F9-EFFA-494F-A024-C91B8E65BF75}" destId="{90173157-711A-4CB6-A20E-104E26AB7659}" srcOrd="0" destOrd="0" presId="urn:microsoft.com/office/officeart/2005/8/layout/radial2"/>
    <dgm:cxn modelId="{76D94DFF-027F-4FD8-94BA-FB74B5A82EED}" type="presOf" srcId="{630B9EAF-EEFA-4230-BFE3-9E540CB25C12}" destId="{4F44994B-610B-455F-80C7-FDB866441287}" srcOrd="0" destOrd="1" presId="urn:microsoft.com/office/officeart/2005/8/layout/radial2"/>
    <dgm:cxn modelId="{90D3D095-642F-4574-82AA-1EB7ED971FEA}" srcId="{2332183B-4118-400C-A518-E36B09E3AD8B}" destId="{AFB67E74-9B19-4FBA-AB9F-D6CFF3BBAE28}" srcOrd="3" destOrd="0" parTransId="{7B330279-FA49-4FB0-85F1-6E516B0FC791}" sibTransId="{EBA8FF90-1768-4301-95EE-AED0BE7842FE}"/>
    <dgm:cxn modelId="{D8E55C4E-7924-4FBF-9623-C00542EA9391}" srcId="{2332183B-4118-400C-A518-E36B09E3AD8B}" destId="{1963D55C-6360-4AE9-A380-DC97EB8E4149}" srcOrd="0" destOrd="0" parTransId="{E79BF689-FF6E-4B74-ADD4-F244D779ACC6}" sibTransId="{EA23A352-CB6D-4DC4-A96D-65E37A0503E6}"/>
    <dgm:cxn modelId="{962B5D26-7AC7-4C34-9F7C-B73A6C54ADAC}" type="presOf" srcId="{2E9F815D-C857-42C1-8602-B2F18673C5A7}" destId="{778CD7A7-D5BE-4A99-A4B0-5BEEB9FCF73F}" srcOrd="0" destOrd="1" presId="urn:microsoft.com/office/officeart/2005/8/layout/radial2"/>
    <dgm:cxn modelId="{74B473AC-313A-4C13-B43E-FBCA8230B520}" srcId="{2332183B-4118-400C-A518-E36B09E3AD8B}" destId="{5DEBB410-CE20-4C48-9E53-E2ADA2A70906}" srcOrd="4" destOrd="0" parTransId="{D1BF33CD-846D-4BEA-BFE8-D4CF36758F1E}" sibTransId="{91705FC6-5A20-42BD-97F2-9404FA5CF43A}"/>
    <dgm:cxn modelId="{1399FBD3-E045-4893-A044-2477284FA848}" type="presOf" srcId="{24BF437F-E42E-4E1D-AE20-9DD821BC155D}" destId="{5A7EC387-0970-4893-9F00-24BBA4FE2E20}" srcOrd="0" destOrd="0" presId="urn:microsoft.com/office/officeart/2005/8/layout/radial2"/>
    <dgm:cxn modelId="{80DF8F9E-95B9-47BA-9EC4-7FB0D8C5A42E}" srcId="{28899E1E-D164-4042-8CAA-6073DA8867F1}" destId="{24BF437F-E42E-4E1D-AE20-9DD821BC155D}" srcOrd="1" destOrd="0" parTransId="{9FCE2956-4909-45EF-89B6-8F401C3E62C6}" sibTransId="{C2F9EB85-23A5-4509-B720-0526BB3AA2E7}"/>
    <dgm:cxn modelId="{C90637AD-59A3-469F-970E-D7478BC480CF}" type="presParOf" srcId="{D453328F-EACC-4DF1-9799-AA3C25E3325D}" destId="{91172FBA-769F-434A-9961-40BFD3CB2FB6}" srcOrd="0" destOrd="0" presId="urn:microsoft.com/office/officeart/2005/8/layout/radial2"/>
    <dgm:cxn modelId="{AC72668D-BAC5-4336-A3ED-0022D5EC640B}" type="presParOf" srcId="{91172FBA-769F-434A-9961-40BFD3CB2FB6}" destId="{AED00C15-6133-4D47-9892-1D9E029C1A8B}" srcOrd="0" destOrd="0" presId="urn:microsoft.com/office/officeart/2005/8/layout/radial2"/>
    <dgm:cxn modelId="{2C71ED3B-70C8-4324-A206-DB9DA7373252}" type="presParOf" srcId="{AED00C15-6133-4D47-9892-1D9E029C1A8B}" destId="{46F9A5D1-4C64-4383-BC4F-5BA3797E10DC}" srcOrd="0" destOrd="0" presId="urn:microsoft.com/office/officeart/2005/8/layout/radial2"/>
    <dgm:cxn modelId="{6561DAF7-CE2A-4540-A62F-182513DD4791}" type="presParOf" srcId="{AED00C15-6133-4D47-9892-1D9E029C1A8B}" destId="{2E860926-AE5D-4BB0-B677-5A7F05E723A3}" srcOrd="1" destOrd="0" presId="urn:microsoft.com/office/officeart/2005/8/layout/radial2"/>
    <dgm:cxn modelId="{23F673FD-C964-46BE-8B49-D4BB07B528AF}" type="presParOf" srcId="{91172FBA-769F-434A-9961-40BFD3CB2FB6}" destId="{90173157-711A-4CB6-A20E-104E26AB7659}" srcOrd="1" destOrd="0" presId="urn:microsoft.com/office/officeart/2005/8/layout/radial2"/>
    <dgm:cxn modelId="{C653EDFC-A477-4A44-8DC4-35BA268A2D79}" type="presParOf" srcId="{91172FBA-769F-434A-9961-40BFD3CB2FB6}" destId="{84125D4D-6BF3-4DBB-B2EE-A5A8D5F985B2}" srcOrd="2" destOrd="0" presId="urn:microsoft.com/office/officeart/2005/8/layout/radial2"/>
    <dgm:cxn modelId="{BCD0D102-3E2E-4258-B702-434E6AB481C6}" type="presParOf" srcId="{84125D4D-6BF3-4DBB-B2EE-A5A8D5F985B2}" destId="{32E1706C-D8A2-4057-8C1C-C36A1AA55ECD}" srcOrd="0" destOrd="0" presId="urn:microsoft.com/office/officeart/2005/8/layout/radial2"/>
    <dgm:cxn modelId="{6A4F0451-6937-4257-B224-8D4F46A6FE9C}" type="presParOf" srcId="{84125D4D-6BF3-4DBB-B2EE-A5A8D5F985B2}" destId="{4F44994B-610B-455F-80C7-FDB866441287}" srcOrd="1" destOrd="0" presId="urn:microsoft.com/office/officeart/2005/8/layout/radial2"/>
    <dgm:cxn modelId="{5D8E31F0-D6C7-4563-ACC8-0E06BAA99FF4}" type="presParOf" srcId="{91172FBA-769F-434A-9961-40BFD3CB2FB6}" destId="{EE7680F0-E6C9-4B87-B1D5-6AC5F9A73891}" srcOrd="3" destOrd="0" presId="urn:microsoft.com/office/officeart/2005/8/layout/radial2"/>
    <dgm:cxn modelId="{726B14FC-BB54-4668-9167-BF4DCC969B9B}" type="presParOf" srcId="{91172FBA-769F-434A-9961-40BFD3CB2FB6}" destId="{F150666A-AC72-4B20-95AD-6D48914082EE}" srcOrd="4" destOrd="0" presId="urn:microsoft.com/office/officeart/2005/8/layout/radial2"/>
    <dgm:cxn modelId="{7753AA4D-FB46-4B95-8F9A-5ECB37D5A2F1}" type="presParOf" srcId="{F150666A-AC72-4B20-95AD-6D48914082EE}" destId="{5A7EC387-0970-4893-9F00-24BBA4FE2E20}" srcOrd="0" destOrd="0" presId="urn:microsoft.com/office/officeart/2005/8/layout/radial2"/>
    <dgm:cxn modelId="{DFD2F7C0-EC78-4DD6-964F-8C7264450DF9}" type="presParOf" srcId="{F150666A-AC72-4B20-95AD-6D48914082EE}" destId="{778CD7A7-D5BE-4A99-A4B0-5BEEB9FCF73F}"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26985D7-F81C-4094-A29E-8AD2FA69F6D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88CE7367-8C6D-4DE9-9596-53C25CC3E698}">
      <dgm:prSet custT="1"/>
      <dgm:spPr/>
      <dgm:t>
        <a:bodyPr/>
        <a:lstStyle/>
        <a:p>
          <a:pPr rtl="0"/>
          <a:r>
            <a:rPr lang="en-US" sz="2000" dirty="0" smtClean="0"/>
            <a:t>Introduction to Portfolio Management Processes</a:t>
          </a:r>
          <a:endParaRPr lang="en-US" sz="2000" dirty="0"/>
        </a:p>
      </dgm:t>
    </dgm:pt>
    <dgm:pt modelId="{D821410B-9115-4755-951D-C3E499D3B015}" type="parTrans" cxnId="{E5675FBD-62CE-4785-95C1-A6EAFA7EE31A}">
      <dgm:prSet/>
      <dgm:spPr/>
      <dgm:t>
        <a:bodyPr/>
        <a:lstStyle/>
        <a:p>
          <a:endParaRPr lang="en-US" sz="1050"/>
        </a:p>
      </dgm:t>
    </dgm:pt>
    <dgm:pt modelId="{80BE66A0-8F76-486A-B59C-DE606CBB9856}" type="sibTrans" cxnId="{E5675FBD-62CE-4785-95C1-A6EAFA7EE31A}">
      <dgm:prSet/>
      <dgm:spPr/>
      <dgm:t>
        <a:bodyPr/>
        <a:lstStyle/>
        <a:p>
          <a:endParaRPr lang="en-US" sz="1050"/>
        </a:p>
      </dgm:t>
    </dgm:pt>
    <dgm:pt modelId="{B3C314EC-05D7-4950-89DF-362174FE333B}">
      <dgm:prSet custT="1"/>
      <dgm:spPr/>
      <dgm:t>
        <a:bodyPr/>
        <a:lstStyle/>
        <a:p>
          <a:pPr rtl="0"/>
          <a:r>
            <a:rPr lang="en-US" sz="2000" smtClean="0"/>
            <a:t>Establishing Portfolio Standards </a:t>
          </a:r>
          <a:endParaRPr lang="en-US" sz="2000"/>
        </a:p>
      </dgm:t>
    </dgm:pt>
    <dgm:pt modelId="{7ADEC7DC-59A0-48A0-9BB8-EBBE054D432B}" type="parTrans" cxnId="{9F451861-0352-44CE-B2B0-B119C124F430}">
      <dgm:prSet/>
      <dgm:spPr/>
      <dgm:t>
        <a:bodyPr/>
        <a:lstStyle/>
        <a:p>
          <a:endParaRPr lang="en-US" sz="1050"/>
        </a:p>
      </dgm:t>
    </dgm:pt>
    <dgm:pt modelId="{06968719-D1DA-4F62-A4C8-DC57BBB22B97}" type="sibTrans" cxnId="{9F451861-0352-44CE-B2B0-B119C124F430}">
      <dgm:prSet/>
      <dgm:spPr/>
      <dgm:t>
        <a:bodyPr/>
        <a:lstStyle/>
        <a:p>
          <a:endParaRPr lang="en-US" sz="1050"/>
        </a:p>
      </dgm:t>
    </dgm:pt>
    <dgm:pt modelId="{0675D5FC-3BC8-45D5-A561-BA06F48060E8}">
      <dgm:prSet custT="1"/>
      <dgm:spPr/>
      <dgm:t>
        <a:bodyPr/>
        <a:lstStyle/>
        <a:p>
          <a:pPr rtl="0"/>
          <a:r>
            <a:rPr lang="en-US" sz="2000" smtClean="0"/>
            <a:t>Defining your Strategic Portfolio </a:t>
          </a:r>
          <a:endParaRPr lang="en-US" sz="2000"/>
        </a:p>
      </dgm:t>
    </dgm:pt>
    <dgm:pt modelId="{31E29394-969B-449B-B8F5-67EDF0B3C837}" type="parTrans" cxnId="{3ACA34E5-BE21-4B21-B111-0B7423CA1048}">
      <dgm:prSet/>
      <dgm:spPr/>
      <dgm:t>
        <a:bodyPr/>
        <a:lstStyle/>
        <a:p>
          <a:endParaRPr lang="en-US" sz="1050"/>
        </a:p>
      </dgm:t>
    </dgm:pt>
    <dgm:pt modelId="{0135C5C8-5D51-4516-94BE-2E180A92EA25}" type="sibTrans" cxnId="{3ACA34E5-BE21-4B21-B111-0B7423CA1048}">
      <dgm:prSet/>
      <dgm:spPr/>
      <dgm:t>
        <a:bodyPr/>
        <a:lstStyle/>
        <a:p>
          <a:endParaRPr lang="en-US" sz="1050"/>
        </a:p>
      </dgm:t>
    </dgm:pt>
    <dgm:pt modelId="{0015D85B-CC36-4E41-95AE-0AE6F36ADF32}">
      <dgm:prSet custT="1"/>
      <dgm:spPr/>
      <dgm:t>
        <a:bodyPr/>
        <a:lstStyle/>
        <a:p>
          <a:pPr rtl="0"/>
          <a:r>
            <a:rPr lang="en-US" sz="2000" smtClean="0"/>
            <a:t>Evaluating Your Portfolio </a:t>
          </a:r>
          <a:endParaRPr lang="en-US" sz="2000"/>
        </a:p>
      </dgm:t>
    </dgm:pt>
    <dgm:pt modelId="{1B2DC537-6828-4EAD-9BFE-C38A0059B7AD}" type="parTrans" cxnId="{BE761641-7986-4706-8173-94A46134629A}">
      <dgm:prSet/>
      <dgm:spPr/>
      <dgm:t>
        <a:bodyPr/>
        <a:lstStyle/>
        <a:p>
          <a:endParaRPr lang="en-US" sz="1050"/>
        </a:p>
      </dgm:t>
    </dgm:pt>
    <dgm:pt modelId="{7E7B33AA-A420-48D7-BFCA-4A6F88E5F904}" type="sibTrans" cxnId="{BE761641-7986-4706-8173-94A46134629A}">
      <dgm:prSet/>
      <dgm:spPr/>
      <dgm:t>
        <a:bodyPr/>
        <a:lstStyle/>
        <a:p>
          <a:endParaRPr lang="en-US" sz="1050"/>
        </a:p>
      </dgm:t>
    </dgm:pt>
    <dgm:pt modelId="{D2C73089-A42A-45ED-963F-C5C35642C31E}">
      <dgm:prSet custT="1"/>
      <dgm:spPr/>
      <dgm:t>
        <a:bodyPr/>
        <a:lstStyle/>
        <a:p>
          <a:pPr rtl="0"/>
          <a:r>
            <a:rPr lang="en-US" sz="2000" smtClean="0"/>
            <a:t>Improving Portfolio Performance </a:t>
          </a:r>
          <a:endParaRPr lang="en-US" sz="2000"/>
        </a:p>
      </dgm:t>
    </dgm:pt>
    <dgm:pt modelId="{A88A74A3-2234-4D86-932C-F5A41FE38CD5}" type="parTrans" cxnId="{4F6406D9-8B60-48DB-B44B-D6931C995CF7}">
      <dgm:prSet/>
      <dgm:spPr/>
      <dgm:t>
        <a:bodyPr/>
        <a:lstStyle/>
        <a:p>
          <a:endParaRPr lang="en-US" sz="1050"/>
        </a:p>
      </dgm:t>
    </dgm:pt>
    <dgm:pt modelId="{28BCBA0C-2488-48DC-841C-00B3ADC919C5}" type="sibTrans" cxnId="{4F6406D9-8B60-48DB-B44B-D6931C995CF7}">
      <dgm:prSet/>
      <dgm:spPr/>
      <dgm:t>
        <a:bodyPr/>
        <a:lstStyle/>
        <a:p>
          <a:endParaRPr lang="en-US" sz="1050"/>
        </a:p>
      </dgm:t>
    </dgm:pt>
    <dgm:pt modelId="{8F489ABF-E11D-4CC9-A779-FF8FDC121839}" type="pres">
      <dgm:prSet presAssocID="{926985D7-F81C-4094-A29E-8AD2FA69F6D7}" presName="linear" presStyleCnt="0">
        <dgm:presLayoutVars>
          <dgm:animLvl val="lvl"/>
          <dgm:resizeHandles val="exact"/>
        </dgm:presLayoutVars>
      </dgm:prSet>
      <dgm:spPr/>
      <dgm:t>
        <a:bodyPr/>
        <a:lstStyle/>
        <a:p>
          <a:endParaRPr lang="en-US"/>
        </a:p>
      </dgm:t>
    </dgm:pt>
    <dgm:pt modelId="{62E8D6F8-D16F-4C7D-833F-DCBCA51E7C24}" type="pres">
      <dgm:prSet presAssocID="{88CE7367-8C6D-4DE9-9596-53C25CC3E698}" presName="parentText" presStyleLbl="node1" presStyleIdx="0" presStyleCnt="5">
        <dgm:presLayoutVars>
          <dgm:chMax val="0"/>
          <dgm:bulletEnabled val="1"/>
        </dgm:presLayoutVars>
      </dgm:prSet>
      <dgm:spPr/>
      <dgm:t>
        <a:bodyPr/>
        <a:lstStyle/>
        <a:p>
          <a:endParaRPr lang="en-US"/>
        </a:p>
      </dgm:t>
    </dgm:pt>
    <dgm:pt modelId="{A51297FB-73B5-4430-A4A9-F4EDA00C8C15}" type="pres">
      <dgm:prSet presAssocID="{80BE66A0-8F76-486A-B59C-DE606CBB9856}" presName="spacer" presStyleCnt="0"/>
      <dgm:spPr/>
    </dgm:pt>
    <dgm:pt modelId="{AA52A194-F58C-474F-88AC-56CFB537CB22}" type="pres">
      <dgm:prSet presAssocID="{B3C314EC-05D7-4950-89DF-362174FE333B}" presName="parentText" presStyleLbl="node1" presStyleIdx="1" presStyleCnt="5">
        <dgm:presLayoutVars>
          <dgm:chMax val="0"/>
          <dgm:bulletEnabled val="1"/>
        </dgm:presLayoutVars>
      </dgm:prSet>
      <dgm:spPr/>
      <dgm:t>
        <a:bodyPr/>
        <a:lstStyle/>
        <a:p>
          <a:endParaRPr lang="en-US"/>
        </a:p>
      </dgm:t>
    </dgm:pt>
    <dgm:pt modelId="{CE8FC20F-827A-49A9-BD49-495EE2891D1A}" type="pres">
      <dgm:prSet presAssocID="{06968719-D1DA-4F62-A4C8-DC57BBB22B97}" presName="spacer" presStyleCnt="0"/>
      <dgm:spPr/>
    </dgm:pt>
    <dgm:pt modelId="{251CC6AC-A758-44FA-A456-1D078135CCDF}" type="pres">
      <dgm:prSet presAssocID="{0675D5FC-3BC8-45D5-A561-BA06F48060E8}" presName="parentText" presStyleLbl="node1" presStyleIdx="2" presStyleCnt="5">
        <dgm:presLayoutVars>
          <dgm:chMax val="0"/>
          <dgm:bulletEnabled val="1"/>
        </dgm:presLayoutVars>
      </dgm:prSet>
      <dgm:spPr/>
      <dgm:t>
        <a:bodyPr/>
        <a:lstStyle/>
        <a:p>
          <a:endParaRPr lang="en-US"/>
        </a:p>
      </dgm:t>
    </dgm:pt>
    <dgm:pt modelId="{95B166DF-B6A1-46CB-88DD-5CBC0E321609}" type="pres">
      <dgm:prSet presAssocID="{0135C5C8-5D51-4516-94BE-2E180A92EA25}" presName="spacer" presStyleCnt="0"/>
      <dgm:spPr/>
    </dgm:pt>
    <dgm:pt modelId="{A9A8B40A-2611-42B5-B148-DA8EB6D4B907}" type="pres">
      <dgm:prSet presAssocID="{0015D85B-CC36-4E41-95AE-0AE6F36ADF32}" presName="parentText" presStyleLbl="node1" presStyleIdx="3" presStyleCnt="5">
        <dgm:presLayoutVars>
          <dgm:chMax val="0"/>
          <dgm:bulletEnabled val="1"/>
        </dgm:presLayoutVars>
      </dgm:prSet>
      <dgm:spPr/>
      <dgm:t>
        <a:bodyPr/>
        <a:lstStyle/>
        <a:p>
          <a:endParaRPr lang="en-US"/>
        </a:p>
      </dgm:t>
    </dgm:pt>
    <dgm:pt modelId="{AF0E4C50-C1A9-419B-9E74-9E86C1CCA200}" type="pres">
      <dgm:prSet presAssocID="{7E7B33AA-A420-48D7-BFCA-4A6F88E5F904}" presName="spacer" presStyleCnt="0"/>
      <dgm:spPr/>
    </dgm:pt>
    <dgm:pt modelId="{D3B855A9-E0CB-4857-A361-73592EB3E778}" type="pres">
      <dgm:prSet presAssocID="{D2C73089-A42A-45ED-963F-C5C35642C31E}" presName="parentText" presStyleLbl="node1" presStyleIdx="4" presStyleCnt="5">
        <dgm:presLayoutVars>
          <dgm:chMax val="0"/>
          <dgm:bulletEnabled val="1"/>
        </dgm:presLayoutVars>
      </dgm:prSet>
      <dgm:spPr/>
      <dgm:t>
        <a:bodyPr/>
        <a:lstStyle/>
        <a:p>
          <a:endParaRPr lang="en-US"/>
        </a:p>
      </dgm:t>
    </dgm:pt>
  </dgm:ptLst>
  <dgm:cxnLst>
    <dgm:cxn modelId="{AA9421E8-92AD-4989-A706-91091F07736D}" type="presOf" srcId="{88CE7367-8C6D-4DE9-9596-53C25CC3E698}" destId="{62E8D6F8-D16F-4C7D-833F-DCBCA51E7C24}" srcOrd="0" destOrd="0" presId="urn:microsoft.com/office/officeart/2005/8/layout/vList2"/>
    <dgm:cxn modelId="{BE761641-7986-4706-8173-94A46134629A}" srcId="{926985D7-F81C-4094-A29E-8AD2FA69F6D7}" destId="{0015D85B-CC36-4E41-95AE-0AE6F36ADF32}" srcOrd="3" destOrd="0" parTransId="{1B2DC537-6828-4EAD-9BFE-C38A0059B7AD}" sibTransId="{7E7B33AA-A420-48D7-BFCA-4A6F88E5F904}"/>
    <dgm:cxn modelId="{14FB064F-71C9-4458-B678-BA0E8A5781D5}" type="presOf" srcId="{B3C314EC-05D7-4950-89DF-362174FE333B}" destId="{AA52A194-F58C-474F-88AC-56CFB537CB22}" srcOrd="0" destOrd="0" presId="urn:microsoft.com/office/officeart/2005/8/layout/vList2"/>
    <dgm:cxn modelId="{42E04CE5-6142-4DF9-9031-97DF72A53994}" type="presOf" srcId="{0015D85B-CC36-4E41-95AE-0AE6F36ADF32}" destId="{A9A8B40A-2611-42B5-B148-DA8EB6D4B907}" srcOrd="0" destOrd="0" presId="urn:microsoft.com/office/officeart/2005/8/layout/vList2"/>
    <dgm:cxn modelId="{4F6406D9-8B60-48DB-B44B-D6931C995CF7}" srcId="{926985D7-F81C-4094-A29E-8AD2FA69F6D7}" destId="{D2C73089-A42A-45ED-963F-C5C35642C31E}" srcOrd="4" destOrd="0" parTransId="{A88A74A3-2234-4D86-932C-F5A41FE38CD5}" sibTransId="{28BCBA0C-2488-48DC-841C-00B3ADC919C5}"/>
    <dgm:cxn modelId="{F699D250-EA79-4829-AF89-360F2C0FF62B}" type="presOf" srcId="{0675D5FC-3BC8-45D5-A561-BA06F48060E8}" destId="{251CC6AC-A758-44FA-A456-1D078135CCDF}" srcOrd="0" destOrd="0" presId="urn:microsoft.com/office/officeart/2005/8/layout/vList2"/>
    <dgm:cxn modelId="{A17D8A64-4683-4700-BC10-4FF6AB6D39A0}" type="presOf" srcId="{D2C73089-A42A-45ED-963F-C5C35642C31E}" destId="{D3B855A9-E0CB-4857-A361-73592EB3E778}" srcOrd="0" destOrd="0" presId="urn:microsoft.com/office/officeart/2005/8/layout/vList2"/>
    <dgm:cxn modelId="{86F5EB77-78FE-4E54-819E-6E7904624D1C}" type="presOf" srcId="{926985D7-F81C-4094-A29E-8AD2FA69F6D7}" destId="{8F489ABF-E11D-4CC9-A779-FF8FDC121839}" srcOrd="0" destOrd="0" presId="urn:microsoft.com/office/officeart/2005/8/layout/vList2"/>
    <dgm:cxn modelId="{3ACA34E5-BE21-4B21-B111-0B7423CA1048}" srcId="{926985D7-F81C-4094-A29E-8AD2FA69F6D7}" destId="{0675D5FC-3BC8-45D5-A561-BA06F48060E8}" srcOrd="2" destOrd="0" parTransId="{31E29394-969B-449B-B8F5-67EDF0B3C837}" sibTransId="{0135C5C8-5D51-4516-94BE-2E180A92EA25}"/>
    <dgm:cxn modelId="{E5675FBD-62CE-4785-95C1-A6EAFA7EE31A}" srcId="{926985D7-F81C-4094-A29E-8AD2FA69F6D7}" destId="{88CE7367-8C6D-4DE9-9596-53C25CC3E698}" srcOrd="0" destOrd="0" parTransId="{D821410B-9115-4755-951D-C3E499D3B015}" sibTransId="{80BE66A0-8F76-486A-B59C-DE606CBB9856}"/>
    <dgm:cxn modelId="{9F451861-0352-44CE-B2B0-B119C124F430}" srcId="{926985D7-F81C-4094-A29E-8AD2FA69F6D7}" destId="{B3C314EC-05D7-4950-89DF-362174FE333B}" srcOrd="1" destOrd="0" parTransId="{7ADEC7DC-59A0-48A0-9BB8-EBBE054D432B}" sibTransId="{06968719-D1DA-4F62-A4C8-DC57BBB22B97}"/>
    <dgm:cxn modelId="{BEE78B7E-EED7-4666-B083-0C32EDDC0025}" type="presParOf" srcId="{8F489ABF-E11D-4CC9-A779-FF8FDC121839}" destId="{62E8D6F8-D16F-4C7D-833F-DCBCA51E7C24}" srcOrd="0" destOrd="0" presId="urn:microsoft.com/office/officeart/2005/8/layout/vList2"/>
    <dgm:cxn modelId="{3C461069-032E-4EB9-BFA4-8668852B3650}" type="presParOf" srcId="{8F489ABF-E11D-4CC9-A779-FF8FDC121839}" destId="{A51297FB-73B5-4430-A4A9-F4EDA00C8C15}" srcOrd="1" destOrd="0" presId="urn:microsoft.com/office/officeart/2005/8/layout/vList2"/>
    <dgm:cxn modelId="{00E49177-1EAB-4BAA-B857-AE5C19426CDC}" type="presParOf" srcId="{8F489ABF-E11D-4CC9-A779-FF8FDC121839}" destId="{AA52A194-F58C-474F-88AC-56CFB537CB22}" srcOrd="2" destOrd="0" presId="urn:microsoft.com/office/officeart/2005/8/layout/vList2"/>
    <dgm:cxn modelId="{7B68E79A-482C-4FCC-A609-4C06EC939185}" type="presParOf" srcId="{8F489ABF-E11D-4CC9-A779-FF8FDC121839}" destId="{CE8FC20F-827A-49A9-BD49-495EE2891D1A}" srcOrd="3" destOrd="0" presId="urn:microsoft.com/office/officeart/2005/8/layout/vList2"/>
    <dgm:cxn modelId="{3A8FB386-DF52-4958-8D42-8DF971FA42D2}" type="presParOf" srcId="{8F489ABF-E11D-4CC9-A779-FF8FDC121839}" destId="{251CC6AC-A758-44FA-A456-1D078135CCDF}" srcOrd="4" destOrd="0" presId="urn:microsoft.com/office/officeart/2005/8/layout/vList2"/>
    <dgm:cxn modelId="{34719E86-DE5D-406C-98DE-EA978756126E}" type="presParOf" srcId="{8F489ABF-E11D-4CC9-A779-FF8FDC121839}" destId="{95B166DF-B6A1-46CB-88DD-5CBC0E321609}" srcOrd="5" destOrd="0" presId="urn:microsoft.com/office/officeart/2005/8/layout/vList2"/>
    <dgm:cxn modelId="{DA28E09A-4414-433D-BB66-62EA133F89F9}" type="presParOf" srcId="{8F489ABF-E11D-4CC9-A779-FF8FDC121839}" destId="{A9A8B40A-2611-42B5-B148-DA8EB6D4B907}" srcOrd="6" destOrd="0" presId="urn:microsoft.com/office/officeart/2005/8/layout/vList2"/>
    <dgm:cxn modelId="{3EE26ED7-C5B8-4C44-8533-CA876D3FF29C}" type="presParOf" srcId="{8F489ABF-E11D-4CC9-A779-FF8FDC121839}" destId="{AF0E4C50-C1A9-419B-9E74-9E86C1CCA200}" srcOrd="7" destOrd="0" presId="urn:microsoft.com/office/officeart/2005/8/layout/vList2"/>
    <dgm:cxn modelId="{0F6C5EE3-ACE4-4E24-9542-D9EEBB2D9C19}" type="presParOf" srcId="{8F489ABF-E11D-4CC9-A779-FF8FDC121839}" destId="{D3B855A9-E0CB-4857-A361-73592EB3E77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9551E3E-A83D-418C-9F35-D838F89C5FA2}" type="doc">
      <dgm:prSet loTypeId="urn:diagrams.loki3.com/BracketList" loCatId="list" qsTypeId="urn:microsoft.com/office/officeart/2005/8/quickstyle/simple1" qsCatId="simple" csTypeId="urn:microsoft.com/office/officeart/2005/8/colors/accent0_3" csCatId="mainScheme" phldr="1"/>
      <dgm:spPr/>
      <dgm:t>
        <a:bodyPr/>
        <a:lstStyle/>
        <a:p>
          <a:endParaRPr lang="en-US"/>
        </a:p>
      </dgm:t>
    </dgm:pt>
    <dgm:pt modelId="{6C82CDE2-81A1-432A-B481-07D740BB8317}">
      <dgm:prSet custT="1"/>
      <dgm:spPr/>
      <dgm:t>
        <a:bodyPr/>
        <a:lstStyle/>
        <a:p>
          <a:pPr rtl="0"/>
          <a:r>
            <a:rPr lang="en-US" sz="1800" dirty="0" smtClean="0"/>
            <a:t>Make Decisions</a:t>
          </a:r>
          <a:br>
            <a:rPr lang="en-US" sz="1800" dirty="0" smtClean="0"/>
          </a:br>
          <a:r>
            <a:rPr lang="en-US" sz="1800" dirty="0" smtClean="0"/>
            <a:t>with Data</a:t>
          </a:r>
          <a:endParaRPr lang="en-US" sz="1800" dirty="0"/>
        </a:p>
      </dgm:t>
    </dgm:pt>
    <dgm:pt modelId="{7541AA3E-CFDC-408B-A381-AE6AA30936FA}" type="parTrans" cxnId="{2862766A-EE06-4ADB-AC2C-73411E83F017}">
      <dgm:prSet/>
      <dgm:spPr/>
      <dgm:t>
        <a:bodyPr/>
        <a:lstStyle/>
        <a:p>
          <a:endParaRPr lang="en-US"/>
        </a:p>
      </dgm:t>
    </dgm:pt>
    <dgm:pt modelId="{E2A8B922-D9B7-49CA-B00B-F8F35018B5D3}" type="sibTrans" cxnId="{2862766A-EE06-4ADB-AC2C-73411E83F017}">
      <dgm:prSet/>
      <dgm:spPr/>
      <dgm:t>
        <a:bodyPr/>
        <a:lstStyle/>
        <a:p>
          <a:endParaRPr lang="en-US"/>
        </a:p>
      </dgm:t>
    </dgm:pt>
    <dgm:pt modelId="{D782D8C3-0069-41F5-B923-40186E0EC2FA}">
      <dgm:prSet custT="1"/>
      <dgm:spPr/>
      <dgm:t>
        <a:bodyPr/>
        <a:lstStyle/>
        <a:p>
          <a:pPr rtl="0"/>
          <a:r>
            <a:rPr lang="en-US" sz="1400" dirty="0" smtClean="0"/>
            <a:t>Gather ideas internally and externally</a:t>
          </a:r>
          <a:endParaRPr lang="en-US" sz="1400" dirty="0"/>
        </a:p>
      </dgm:t>
    </dgm:pt>
    <dgm:pt modelId="{3413767E-F3AA-4564-8078-78DA9E4F76B5}" type="parTrans" cxnId="{392D73E5-7B2D-4CFC-A4D3-2E4E18C8E977}">
      <dgm:prSet/>
      <dgm:spPr/>
      <dgm:t>
        <a:bodyPr/>
        <a:lstStyle/>
        <a:p>
          <a:endParaRPr lang="en-US"/>
        </a:p>
      </dgm:t>
    </dgm:pt>
    <dgm:pt modelId="{C0DBAD94-AF1A-4DDD-BCC6-1E2CDD4085BB}" type="sibTrans" cxnId="{392D73E5-7B2D-4CFC-A4D3-2E4E18C8E977}">
      <dgm:prSet/>
      <dgm:spPr/>
      <dgm:t>
        <a:bodyPr/>
        <a:lstStyle/>
        <a:p>
          <a:endParaRPr lang="en-US"/>
        </a:p>
      </dgm:t>
    </dgm:pt>
    <dgm:pt modelId="{1A4505A6-2EE7-4185-AD54-95293D26AEF5}">
      <dgm:prSet custT="1"/>
      <dgm:spPr/>
      <dgm:t>
        <a:bodyPr/>
        <a:lstStyle/>
        <a:p>
          <a:pPr rtl="0"/>
          <a:r>
            <a:rPr lang="en-US" sz="1800" dirty="0" smtClean="0"/>
            <a:t>Manage Projects</a:t>
          </a:r>
          <a:br>
            <a:rPr lang="en-US" sz="1800" dirty="0" smtClean="0"/>
          </a:br>
          <a:r>
            <a:rPr lang="en-US" sz="1800" dirty="0" smtClean="0"/>
            <a:t>Effectively</a:t>
          </a:r>
          <a:endParaRPr lang="en-US" sz="1800" dirty="0"/>
        </a:p>
      </dgm:t>
    </dgm:pt>
    <dgm:pt modelId="{38688E7D-2D38-4328-9FA9-028955112257}" type="parTrans" cxnId="{2921C2F7-931F-4D80-AAEB-ADD1FFD7F4F4}">
      <dgm:prSet/>
      <dgm:spPr/>
      <dgm:t>
        <a:bodyPr/>
        <a:lstStyle/>
        <a:p>
          <a:endParaRPr lang="en-US"/>
        </a:p>
      </dgm:t>
    </dgm:pt>
    <dgm:pt modelId="{14635B7C-38AF-4E1E-99F4-3D74F5DC66AE}" type="sibTrans" cxnId="{2921C2F7-931F-4D80-AAEB-ADD1FFD7F4F4}">
      <dgm:prSet/>
      <dgm:spPr/>
      <dgm:t>
        <a:bodyPr/>
        <a:lstStyle/>
        <a:p>
          <a:endParaRPr lang="en-US"/>
        </a:p>
      </dgm:t>
    </dgm:pt>
    <dgm:pt modelId="{FDCCEB84-95DA-4925-A2CF-831C5986E14B}">
      <dgm:prSet custT="1"/>
      <dgm:spPr/>
      <dgm:t>
        <a:bodyPr/>
        <a:lstStyle/>
        <a:p>
          <a:pPr rtl="0"/>
          <a:r>
            <a:rPr lang="en-US" sz="1400" dirty="0" smtClean="0"/>
            <a:t>Improve project and program management methods, processes, and </a:t>
          </a:r>
          <a:r>
            <a:rPr lang="en-US" sz="1400" u="sng" dirty="0" smtClean="0"/>
            <a:t>competencies</a:t>
          </a:r>
          <a:endParaRPr lang="en-US" sz="1400" u="sng" dirty="0"/>
        </a:p>
      </dgm:t>
    </dgm:pt>
    <dgm:pt modelId="{5751D762-BD8E-4884-B506-1694F53FC299}" type="parTrans" cxnId="{EA9249EA-3B71-45D9-AD63-4B5E44EEFFC2}">
      <dgm:prSet/>
      <dgm:spPr/>
      <dgm:t>
        <a:bodyPr/>
        <a:lstStyle/>
        <a:p>
          <a:endParaRPr lang="en-US"/>
        </a:p>
      </dgm:t>
    </dgm:pt>
    <dgm:pt modelId="{0936D7D4-C6A1-497B-B533-A00490BC54F7}" type="sibTrans" cxnId="{EA9249EA-3B71-45D9-AD63-4B5E44EEFFC2}">
      <dgm:prSet/>
      <dgm:spPr/>
      <dgm:t>
        <a:bodyPr/>
        <a:lstStyle/>
        <a:p>
          <a:endParaRPr lang="en-US"/>
        </a:p>
      </dgm:t>
    </dgm:pt>
    <dgm:pt modelId="{1E046A41-CF8B-4D41-8501-3E301F58F3BE}">
      <dgm:prSet custT="1"/>
      <dgm:spPr/>
      <dgm:t>
        <a:bodyPr/>
        <a:lstStyle/>
        <a:p>
          <a:pPr rtl="0"/>
          <a:r>
            <a:rPr lang="en-US" sz="1400" smtClean="0"/>
            <a:t>Encourage transparency in project performance and risk</a:t>
          </a:r>
          <a:endParaRPr lang="en-US" sz="1400"/>
        </a:p>
      </dgm:t>
    </dgm:pt>
    <dgm:pt modelId="{4A9D66D1-5E01-4B47-AC8C-596440C98A94}" type="parTrans" cxnId="{5C02D5BA-789B-442B-ADBB-B4D467AB9005}">
      <dgm:prSet/>
      <dgm:spPr/>
      <dgm:t>
        <a:bodyPr/>
        <a:lstStyle/>
        <a:p>
          <a:endParaRPr lang="en-US"/>
        </a:p>
      </dgm:t>
    </dgm:pt>
    <dgm:pt modelId="{6D77A6EA-8026-48BA-B36A-5770C351F25F}" type="sibTrans" cxnId="{5C02D5BA-789B-442B-ADBB-B4D467AB9005}">
      <dgm:prSet/>
      <dgm:spPr/>
      <dgm:t>
        <a:bodyPr/>
        <a:lstStyle/>
        <a:p>
          <a:endParaRPr lang="en-US"/>
        </a:p>
      </dgm:t>
    </dgm:pt>
    <dgm:pt modelId="{01913FD1-F8BB-4EB1-88A4-D1252AB66534}">
      <dgm:prSet custT="1"/>
      <dgm:spPr/>
      <dgm:t>
        <a:bodyPr/>
        <a:lstStyle/>
        <a:p>
          <a:pPr rtl="0"/>
          <a:r>
            <a:rPr lang="en-US" sz="1400" smtClean="0"/>
            <a:t>Track benefits realization for approved projects</a:t>
          </a:r>
          <a:endParaRPr lang="en-US" sz="1400"/>
        </a:p>
      </dgm:t>
    </dgm:pt>
    <dgm:pt modelId="{EE8B4A72-D29B-4199-B09E-64573D41C2C1}" type="parTrans" cxnId="{57163BB4-1D88-48F8-AF1D-F8357C468D7D}">
      <dgm:prSet/>
      <dgm:spPr/>
      <dgm:t>
        <a:bodyPr/>
        <a:lstStyle/>
        <a:p>
          <a:endParaRPr lang="en-US"/>
        </a:p>
      </dgm:t>
    </dgm:pt>
    <dgm:pt modelId="{D49F50DD-8E7B-49DA-8691-773B4D191260}" type="sibTrans" cxnId="{57163BB4-1D88-48F8-AF1D-F8357C468D7D}">
      <dgm:prSet/>
      <dgm:spPr/>
      <dgm:t>
        <a:bodyPr/>
        <a:lstStyle/>
        <a:p>
          <a:endParaRPr lang="en-US"/>
        </a:p>
      </dgm:t>
    </dgm:pt>
    <dgm:pt modelId="{8119024F-EBC5-4728-93AE-7DF40EEE1170}">
      <dgm:prSet custT="1"/>
      <dgm:spPr/>
      <dgm:t>
        <a:bodyPr/>
        <a:lstStyle/>
        <a:p>
          <a:pPr rtl="0"/>
          <a:r>
            <a:rPr lang="en-US" sz="1800" dirty="0" smtClean="0"/>
            <a:t>Plan More Often</a:t>
          </a:r>
          <a:endParaRPr lang="en-US" sz="1800" dirty="0"/>
        </a:p>
      </dgm:t>
    </dgm:pt>
    <dgm:pt modelId="{663CC40D-265F-40F9-9290-7F915C80C8C4}" type="parTrans" cxnId="{33131D34-6AAA-43C2-BE33-BE13EC05C643}">
      <dgm:prSet/>
      <dgm:spPr/>
      <dgm:t>
        <a:bodyPr/>
        <a:lstStyle/>
        <a:p>
          <a:endParaRPr lang="en-US"/>
        </a:p>
      </dgm:t>
    </dgm:pt>
    <dgm:pt modelId="{1FBD8AC8-439B-4B81-ABA4-6683ED6B8FCD}" type="sibTrans" cxnId="{33131D34-6AAA-43C2-BE33-BE13EC05C643}">
      <dgm:prSet/>
      <dgm:spPr/>
      <dgm:t>
        <a:bodyPr/>
        <a:lstStyle/>
        <a:p>
          <a:endParaRPr lang="en-US"/>
        </a:p>
      </dgm:t>
    </dgm:pt>
    <dgm:pt modelId="{E7C3A3DD-6CD4-4953-BA5B-66C6537F43AC}">
      <dgm:prSet custT="1"/>
      <dgm:spPr/>
      <dgm:t>
        <a:bodyPr/>
        <a:lstStyle/>
        <a:p>
          <a:pPr rtl="0"/>
          <a:r>
            <a:rPr lang="en-US" sz="1400" dirty="0" smtClean="0"/>
            <a:t>Make Portfolio Management a continuous process</a:t>
          </a:r>
          <a:endParaRPr lang="en-US" sz="1400" dirty="0"/>
        </a:p>
      </dgm:t>
    </dgm:pt>
    <dgm:pt modelId="{B2FCEEF5-CFB1-4D1C-B947-E9DF81A75DB1}" type="parTrans" cxnId="{3319BF86-1532-4401-94E1-200278250E74}">
      <dgm:prSet/>
      <dgm:spPr/>
      <dgm:t>
        <a:bodyPr/>
        <a:lstStyle/>
        <a:p>
          <a:endParaRPr lang="en-US"/>
        </a:p>
      </dgm:t>
    </dgm:pt>
    <dgm:pt modelId="{B16AE9C8-6189-4F6F-86C9-9789220BC713}" type="sibTrans" cxnId="{3319BF86-1532-4401-94E1-200278250E74}">
      <dgm:prSet/>
      <dgm:spPr/>
      <dgm:t>
        <a:bodyPr/>
        <a:lstStyle/>
        <a:p>
          <a:endParaRPr lang="en-US"/>
        </a:p>
      </dgm:t>
    </dgm:pt>
    <dgm:pt modelId="{DAC421C8-A28D-4903-B873-0F78111B8EB3}">
      <dgm:prSet custT="1"/>
      <dgm:spPr/>
      <dgm:t>
        <a:bodyPr/>
        <a:lstStyle/>
        <a:p>
          <a:pPr rtl="0"/>
          <a:r>
            <a:rPr lang="en-US" sz="1800" dirty="0" smtClean="0"/>
            <a:t>Make</a:t>
          </a:r>
          <a:br>
            <a:rPr lang="en-US" sz="1800" dirty="0" smtClean="0"/>
          </a:br>
          <a:r>
            <a:rPr lang="en-US" sz="1800" dirty="0" smtClean="0"/>
            <a:t>Changes</a:t>
          </a:r>
          <a:endParaRPr lang="en-US" sz="1800" dirty="0"/>
        </a:p>
      </dgm:t>
    </dgm:pt>
    <dgm:pt modelId="{D74CA39F-8F5B-4EE0-9B6F-615327C188F9}" type="parTrans" cxnId="{DF6DAAB5-A49A-4417-9D97-23974C512319}">
      <dgm:prSet/>
      <dgm:spPr/>
      <dgm:t>
        <a:bodyPr/>
        <a:lstStyle/>
        <a:p>
          <a:endParaRPr lang="en-US"/>
        </a:p>
      </dgm:t>
    </dgm:pt>
    <dgm:pt modelId="{FD749ED2-5B2D-4CF8-BF6E-AD02008D4608}" type="sibTrans" cxnId="{DF6DAAB5-A49A-4417-9D97-23974C512319}">
      <dgm:prSet/>
      <dgm:spPr/>
      <dgm:t>
        <a:bodyPr/>
        <a:lstStyle/>
        <a:p>
          <a:endParaRPr lang="en-US"/>
        </a:p>
      </dgm:t>
    </dgm:pt>
    <dgm:pt modelId="{EC65ABE5-2B40-4AC9-9459-43251DBE1205}">
      <dgm:prSet custT="1"/>
      <dgm:spPr/>
      <dgm:t>
        <a:bodyPr/>
        <a:lstStyle/>
        <a:p>
          <a:pPr rtl="0"/>
          <a:r>
            <a:rPr lang="en-US" sz="1400" dirty="0" smtClean="0"/>
            <a:t>Re-evaluate the cost, risk, </a:t>
          </a:r>
          <a:r>
            <a:rPr lang="en-US" sz="1400" u="sng" dirty="0" smtClean="0"/>
            <a:t>benefits</a:t>
          </a:r>
          <a:r>
            <a:rPr lang="en-US" sz="1400" dirty="0" smtClean="0"/>
            <a:t>, and alignment of approved projects</a:t>
          </a:r>
          <a:endParaRPr lang="en-US" sz="1400" dirty="0"/>
        </a:p>
      </dgm:t>
    </dgm:pt>
    <dgm:pt modelId="{3880F398-C407-463E-BC6A-30E19A2E3279}" type="parTrans" cxnId="{9414F064-456B-4350-9360-E1CB603F0844}">
      <dgm:prSet/>
      <dgm:spPr/>
      <dgm:t>
        <a:bodyPr/>
        <a:lstStyle/>
        <a:p>
          <a:endParaRPr lang="en-US"/>
        </a:p>
      </dgm:t>
    </dgm:pt>
    <dgm:pt modelId="{9DE921D5-7347-413B-A61F-460013C34DCB}" type="sibTrans" cxnId="{9414F064-456B-4350-9360-E1CB603F0844}">
      <dgm:prSet/>
      <dgm:spPr/>
      <dgm:t>
        <a:bodyPr/>
        <a:lstStyle/>
        <a:p>
          <a:endParaRPr lang="en-US"/>
        </a:p>
      </dgm:t>
    </dgm:pt>
    <dgm:pt modelId="{BBE90AA4-882B-4669-8C37-122196046EFD}">
      <dgm:prSet custT="1"/>
      <dgm:spPr/>
      <dgm:t>
        <a:bodyPr/>
        <a:lstStyle/>
        <a:p>
          <a:pPr rtl="0"/>
          <a:r>
            <a:rPr lang="en-US" sz="1400" smtClean="0"/>
            <a:t>Consider higher-value or lower risk alternatives</a:t>
          </a:r>
          <a:endParaRPr lang="en-US" sz="1400"/>
        </a:p>
      </dgm:t>
    </dgm:pt>
    <dgm:pt modelId="{13F9C08F-62BB-44D2-A057-35D9E648C68E}" type="parTrans" cxnId="{177CC33D-B8C7-46D8-89C9-7409331B2497}">
      <dgm:prSet/>
      <dgm:spPr/>
      <dgm:t>
        <a:bodyPr/>
        <a:lstStyle/>
        <a:p>
          <a:endParaRPr lang="en-US"/>
        </a:p>
      </dgm:t>
    </dgm:pt>
    <dgm:pt modelId="{7F7D1649-2DE8-48BA-8982-0684314DEDBA}" type="sibTrans" cxnId="{177CC33D-B8C7-46D8-89C9-7409331B2497}">
      <dgm:prSet/>
      <dgm:spPr/>
      <dgm:t>
        <a:bodyPr/>
        <a:lstStyle/>
        <a:p>
          <a:endParaRPr lang="en-US"/>
        </a:p>
      </dgm:t>
    </dgm:pt>
    <dgm:pt modelId="{35BAD442-6132-416F-9818-72F37D44362E}">
      <dgm:prSet custT="1"/>
      <dgm:spPr/>
      <dgm:t>
        <a:bodyPr/>
        <a:lstStyle/>
        <a:p>
          <a:pPr rtl="0"/>
          <a:r>
            <a:rPr lang="en-US" sz="1400" smtClean="0"/>
            <a:t>Encourage the behavior to say “no” or “stop” if a project is not a good fit in the portfolio</a:t>
          </a:r>
          <a:endParaRPr lang="en-US" sz="1400"/>
        </a:p>
      </dgm:t>
    </dgm:pt>
    <dgm:pt modelId="{80499D9D-BCBE-4244-8F0B-9A57D96CDF9E}" type="parTrans" cxnId="{358D8603-5D00-40C1-879B-1CE812F4A441}">
      <dgm:prSet/>
      <dgm:spPr/>
      <dgm:t>
        <a:bodyPr/>
        <a:lstStyle/>
        <a:p>
          <a:endParaRPr lang="en-US"/>
        </a:p>
      </dgm:t>
    </dgm:pt>
    <dgm:pt modelId="{7FD5C2EA-ECEB-4FCB-A51F-2A9EDEB5E759}" type="sibTrans" cxnId="{358D8603-5D00-40C1-879B-1CE812F4A441}">
      <dgm:prSet/>
      <dgm:spPr/>
      <dgm:t>
        <a:bodyPr/>
        <a:lstStyle/>
        <a:p>
          <a:endParaRPr lang="en-US"/>
        </a:p>
      </dgm:t>
    </dgm:pt>
    <dgm:pt modelId="{7075A314-6423-4468-A397-B94ADE20142A}">
      <dgm:prSet custT="1"/>
      <dgm:spPr/>
      <dgm:t>
        <a:bodyPr/>
        <a:lstStyle/>
        <a:p>
          <a:pPr rtl="0"/>
          <a:r>
            <a:rPr lang="en-US" sz="1400" dirty="0" smtClean="0"/>
            <a:t>It is not just an annual event</a:t>
          </a:r>
          <a:endParaRPr lang="en-US" sz="1400" dirty="0"/>
        </a:p>
      </dgm:t>
    </dgm:pt>
    <dgm:pt modelId="{574ECE53-DBBC-491E-A84A-7981E8C13AA4}" type="parTrans" cxnId="{B5BD4B8E-100B-4A9D-B22A-2B296669ADE6}">
      <dgm:prSet/>
      <dgm:spPr/>
      <dgm:t>
        <a:bodyPr/>
        <a:lstStyle/>
        <a:p>
          <a:endParaRPr lang="en-US"/>
        </a:p>
      </dgm:t>
    </dgm:pt>
    <dgm:pt modelId="{57566D25-185C-46C8-B52D-66BF090D44E9}" type="sibTrans" cxnId="{B5BD4B8E-100B-4A9D-B22A-2B296669ADE6}">
      <dgm:prSet/>
      <dgm:spPr/>
      <dgm:t>
        <a:bodyPr/>
        <a:lstStyle/>
        <a:p>
          <a:endParaRPr lang="en-US"/>
        </a:p>
      </dgm:t>
    </dgm:pt>
    <dgm:pt modelId="{8769A49A-3155-4F90-900C-CC4B22274397}">
      <dgm:prSet custT="1"/>
      <dgm:spPr/>
      <dgm:t>
        <a:bodyPr/>
        <a:lstStyle/>
        <a:p>
          <a:pPr rtl="0"/>
          <a:r>
            <a:rPr lang="en-US" sz="1400" dirty="0" smtClean="0"/>
            <a:t>Select the right projects using standards and data</a:t>
          </a:r>
          <a:endParaRPr lang="en-US" sz="1400" dirty="0"/>
        </a:p>
      </dgm:t>
    </dgm:pt>
    <dgm:pt modelId="{B7CC2FF6-2E43-4EB6-8E07-7BC056D233AA}" type="parTrans" cxnId="{09607E5A-FA81-417F-B8FE-95195D758FF3}">
      <dgm:prSet/>
      <dgm:spPr/>
      <dgm:t>
        <a:bodyPr/>
        <a:lstStyle/>
        <a:p>
          <a:endParaRPr lang="en-US"/>
        </a:p>
      </dgm:t>
    </dgm:pt>
    <dgm:pt modelId="{7EA2DDC0-1070-4D36-8B72-C47000BB3663}" type="sibTrans" cxnId="{09607E5A-FA81-417F-B8FE-95195D758FF3}">
      <dgm:prSet/>
      <dgm:spPr/>
      <dgm:t>
        <a:bodyPr/>
        <a:lstStyle/>
        <a:p>
          <a:endParaRPr lang="en-US"/>
        </a:p>
      </dgm:t>
    </dgm:pt>
    <dgm:pt modelId="{2CA892F7-130A-4CE0-9FC4-2C6C42BB8DF9}" type="pres">
      <dgm:prSet presAssocID="{79551E3E-A83D-418C-9F35-D838F89C5FA2}" presName="Name0" presStyleCnt="0">
        <dgm:presLayoutVars>
          <dgm:dir/>
          <dgm:animLvl val="lvl"/>
          <dgm:resizeHandles val="exact"/>
        </dgm:presLayoutVars>
      </dgm:prSet>
      <dgm:spPr/>
    </dgm:pt>
    <dgm:pt modelId="{19AD2AB9-24AD-4CAD-9DDF-D4B537683CED}" type="pres">
      <dgm:prSet presAssocID="{6C82CDE2-81A1-432A-B481-07D740BB8317}" presName="linNode" presStyleCnt="0"/>
      <dgm:spPr/>
    </dgm:pt>
    <dgm:pt modelId="{352DA21F-29D7-43A9-BFC9-9FBFE5F3246D}" type="pres">
      <dgm:prSet presAssocID="{6C82CDE2-81A1-432A-B481-07D740BB8317}" presName="parTx" presStyleLbl="revTx" presStyleIdx="0" presStyleCnt="4">
        <dgm:presLayoutVars>
          <dgm:chMax val="1"/>
          <dgm:bulletEnabled val="1"/>
        </dgm:presLayoutVars>
      </dgm:prSet>
      <dgm:spPr/>
      <dgm:t>
        <a:bodyPr/>
        <a:lstStyle/>
        <a:p>
          <a:endParaRPr lang="en-US"/>
        </a:p>
      </dgm:t>
    </dgm:pt>
    <dgm:pt modelId="{F9338ADB-1451-4267-ADE0-5246CE36868E}" type="pres">
      <dgm:prSet presAssocID="{6C82CDE2-81A1-432A-B481-07D740BB8317}" presName="bracket" presStyleLbl="parChTrans1D1" presStyleIdx="0" presStyleCnt="4"/>
      <dgm:spPr/>
    </dgm:pt>
    <dgm:pt modelId="{F2121C9E-1B6F-4422-B4C6-A7D520D224EE}" type="pres">
      <dgm:prSet presAssocID="{6C82CDE2-81A1-432A-B481-07D740BB8317}" presName="spH" presStyleCnt="0"/>
      <dgm:spPr/>
    </dgm:pt>
    <dgm:pt modelId="{266E62B5-0904-4A41-95EB-C30DACF463D1}" type="pres">
      <dgm:prSet presAssocID="{6C82CDE2-81A1-432A-B481-07D740BB8317}" presName="desTx" presStyleLbl="node1" presStyleIdx="0" presStyleCnt="4">
        <dgm:presLayoutVars>
          <dgm:bulletEnabled val="1"/>
        </dgm:presLayoutVars>
      </dgm:prSet>
      <dgm:spPr/>
      <dgm:t>
        <a:bodyPr/>
        <a:lstStyle/>
        <a:p>
          <a:endParaRPr lang="en-US"/>
        </a:p>
      </dgm:t>
    </dgm:pt>
    <dgm:pt modelId="{FEC277A9-F3E3-4D5F-AC9D-1C6DE1678F52}" type="pres">
      <dgm:prSet presAssocID="{E2A8B922-D9B7-49CA-B00B-F8F35018B5D3}" presName="spV" presStyleCnt="0"/>
      <dgm:spPr/>
    </dgm:pt>
    <dgm:pt modelId="{EA687728-ABB8-41B3-AFF3-053D9F195917}" type="pres">
      <dgm:prSet presAssocID="{1A4505A6-2EE7-4185-AD54-95293D26AEF5}" presName="linNode" presStyleCnt="0"/>
      <dgm:spPr/>
    </dgm:pt>
    <dgm:pt modelId="{7C943304-BAAB-406C-922D-FB4C85B1CF66}" type="pres">
      <dgm:prSet presAssocID="{1A4505A6-2EE7-4185-AD54-95293D26AEF5}" presName="parTx" presStyleLbl="revTx" presStyleIdx="1" presStyleCnt="4">
        <dgm:presLayoutVars>
          <dgm:chMax val="1"/>
          <dgm:bulletEnabled val="1"/>
        </dgm:presLayoutVars>
      </dgm:prSet>
      <dgm:spPr/>
      <dgm:t>
        <a:bodyPr/>
        <a:lstStyle/>
        <a:p>
          <a:endParaRPr lang="en-US"/>
        </a:p>
      </dgm:t>
    </dgm:pt>
    <dgm:pt modelId="{5E7D62C2-ABB8-4CD2-985A-2F6A8EF45F61}" type="pres">
      <dgm:prSet presAssocID="{1A4505A6-2EE7-4185-AD54-95293D26AEF5}" presName="bracket" presStyleLbl="parChTrans1D1" presStyleIdx="1" presStyleCnt="4"/>
      <dgm:spPr/>
    </dgm:pt>
    <dgm:pt modelId="{50EDC5E2-EBB4-4597-8833-4D7B00F3E741}" type="pres">
      <dgm:prSet presAssocID="{1A4505A6-2EE7-4185-AD54-95293D26AEF5}" presName="spH" presStyleCnt="0"/>
      <dgm:spPr/>
    </dgm:pt>
    <dgm:pt modelId="{616B2462-F1F1-4E0F-8A3F-668AC8A64388}" type="pres">
      <dgm:prSet presAssocID="{1A4505A6-2EE7-4185-AD54-95293D26AEF5}" presName="desTx" presStyleLbl="node1" presStyleIdx="1" presStyleCnt="4">
        <dgm:presLayoutVars>
          <dgm:bulletEnabled val="1"/>
        </dgm:presLayoutVars>
      </dgm:prSet>
      <dgm:spPr/>
    </dgm:pt>
    <dgm:pt modelId="{622B4ACA-BF09-4F0D-9DC8-99942BB40005}" type="pres">
      <dgm:prSet presAssocID="{14635B7C-38AF-4E1E-99F4-3D74F5DC66AE}" presName="spV" presStyleCnt="0"/>
      <dgm:spPr/>
    </dgm:pt>
    <dgm:pt modelId="{C9C914D9-E2B4-4D3F-A9FF-8081034C32B3}" type="pres">
      <dgm:prSet presAssocID="{8119024F-EBC5-4728-93AE-7DF40EEE1170}" presName="linNode" presStyleCnt="0"/>
      <dgm:spPr/>
    </dgm:pt>
    <dgm:pt modelId="{5028B180-8FDB-4CFD-A927-EF1F77209C6A}" type="pres">
      <dgm:prSet presAssocID="{8119024F-EBC5-4728-93AE-7DF40EEE1170}" presName="parTx" presStyleLbl="revTx" presStyleIdx="2" presStyleCnt="4">
        <dgm:presLayoutVars>
          <dgm:chMax val="1"/>
          <dgm:bulletEnabled val="1"/>
        </dgm:presLayoutVars>
      </dgm:prSet>
      <dgm:spPr/>
    </dgm:pt>
    <dgm:pt modelId="{44DED4AA-B53E-427E-912A-11CA3270EF79}" type="pres">
      <dgm:prSet presAssocID="{8119024F-EBC5-4728-93AE-7DF40EEE1170}" presName="bracket" presStyleLbl="parChTrans1D1" presStyleIdx="2" presStyleCnt="4"/>
      <dgm:spPr/>
    </dgm:pt>
    <dgm:pt modelId="{2C75C7A5-B313-4892-A740-FF4F4FD27251}" type="pres">
      <dgm:prSet presAssocID="{8119024F-EBC5-4728-93AE-7DF40EEE1170}" presName="spH" presStyleCnt="0"/>
      <dgm:spPr/>
    </dgm:pt>
    <dgm:pt modelId="{8B76621C-1BE9-44EB-8FD7-45CEA784B9B3}" type="pres">
      <dgm:prSet presAssocID="{8119024F-EBC5-4728-93AE-7DF40EEE1170}" presName="desTx" presStyleLbl="node1" presStyleIdx="2" presStyleCnt="4">
        <dgm:presLayoutVars>
          <dgm:bulletEnabled val="1"/>
        </dgm:presLayoutVars>
      </dgm:prSet>
      <dgm:spPr/>
      <dgm:t>
        <a:bodyPr/>
        <a:lstStyle/>
        <a:p>
          <a:endParaRPr lang="en-US"/>
        </a:p>
      </dgm:t>
    </dgm:pt>
    <dgm:pt modelId="{573F60ED-FBA3-4C5F-A5C4-B904E6656921}" type="pres">
      <dgm:prSet presAssocID="{1FBD8AC8-439B-4B81-ABA4-6683ED6B8FCD}" presName="spV" presStyleCnt="0"/>
      <dgm:spPr/>
    </dgm:pt>
    <dgm:pt modelId="{294B0CAF-7A33-41DD-9E4F-E195EC328E62}" type="pres">
      <dgm:prSet presAssocID="{DAC421C8-A28D-4903-B873-0F78111B8EB3}" presName="linNode" presStyleCnt="0"/>
      <dgm:spPr/>
    </dgm:pt>
    <dgm:pt modelId="{4118FFD3-33AA-4155-899B-A170A9883851}" type="pres">
      <dgm:prSet presAssocID="{DAC421C8-A28D-4903-B873-0F78111B8EB3}" presName="parTx" presStyleLbl="revTx" presStyleIdx="3" presStyleCnt="4">
        <dgm:presLayoutVars>
          <dgm:chMax val="1"/>
          <dgm:bulletEnabled val="1"/>
        </dgm:presLayoutVars>
      </dgm:prSet>
      <dgm:spPr/>
      <dgm:t>
        <a:bodyPr/>
        <a:lstStyle/>
        <a:p>
          <a:endParaRPr lang="en-US"/>
        </a:p>
      </dgm:t>
    </dgm:pt>
    <dgm:pt modelId="{D23D398E-151E-4EA7-8036-DD6D1AE8739B}" type="pres">
      <dgm:prSet presAssocID="{DAC421C8-A28D-4903-B873-0F78111B8EB3}" presName="bracket" presStyleLbl="parChTrans1D1" presStyleIdx="3" presStyleCnt="4"/>
      <dgm:spPr/>
    </dgm:pt>
    <dgm:pt modelId="{92C13400-33AE-4520-A40A-E0C832A9963A}" type="pres">
      <dgm:prSet presAssocID="{DAC421C8-A28D-4903-B873-0F78111B8EB3}" presName="spH" presStyleCnt="0"/>
      <dgm:spPr/>
    </dgm:pt>
    <dgm:pt modelId="{F2B02475-E9D5-44FD-ABC9-A899B7B394A1}" type="pres">
      <dgm:prSet presAssocID="{DAC421C8-A28D-4903-B873-0F78111B8EB3}" presName="desTx" presStyleLbl="node1" presStyleIdx="3" presStyleCnt="4">
        <dgm:presLayoutVars>
          <dgm:bulletEnabled val="1"/>
        </dgm:presLayoutVars>
      </dgm:prSet>
      <dgm:spPr/>
      <dgm:t>
        <a:bodyPr/>
        <a:lstStyle/>
        <a:p>
          <a:endParaRPr lang="en-US"/>
        </a:p>
      </dgm:t>
    </dgm:pt>
  </dgm:ptLst>
  <dgm:cxnLst>
    <dgm:cxn modelId="{D7C9D46A-2F83-4BB2-B51D-6CCF7428EA53}" type="presOf" srcId="{1E046A41-CF8B-4D41-8501-3E301F58F3BE}" destId="{616B2462-F1F1-4E0F-8A3F-668AC8A64388}" srcOrd="0" destOrd="1" presId="urn:diagrams.loki3.com/BracketList"/>
    <dgm:cxn modelId="{7EF36B06-305C-4C4C-8082-A663ACDE768F}" type="presOf" srcId="{D782D8C3-0069-41F5-B923-40186E0EC2FA}" destId="{266E62B5-0904-4A41-95EB-C30DACF463D1}" srcOrd="0" destOrd="0" presId="urn:diagrams.loki3.com/BracketList"/>
    <dgm:cxn modelId="{00A23E37-E909-4FAC-870D-AF8E8B665490}" type="presOf" srcId="{E7C3A3DD-6CD4-4953-BA5B-66C6537F43AC}" destId="{8B76621C-1BE9-44EB-8FD7-45CEA784B9B3}" srcOrd="0" destOrd="0" presId="urn:diagrams.loki3.com/BracketList"/>
    <dgm:cxn modelId="{24307DD8-AF82-4B1B-92A5-7013B57FE2B3}" type="presOf" srcId="{6C82CDE2-81A1-432A-B481-07D740BB8317}" destId="{352DA21F-29D7-43A9-BFC9-9FBFE5F3246D}" srcOrd="0" destOrd="0" presId="urn:diagrams.loki3.com/BracketList"/>
    <dgm:cxn modelId="{5D5AF1B0-91F2-4DDA-B221-F9A3C58F617E}" type="presOf" srcId="{8119024F-EBC5-4728-93AE-7DF40EEE1170}" destId="{5028B180-8FDB-4CFD-A927-EF1F77209C6A}" srcOrd="0" destOrd="0" presId="urn:diagrams.loki3.com/BracketList"/>
    <dgm:cxn modelId="{747A215F-A725-4B17-BDA0-A81390A99128}" type="presOf" srcId="{DAC421C8-A28D-4903-B873-0F78111B8EB3}" destId="{4118FFD3-33AA-4155-899B-A170A9883851}" srcOrd="0" destOrd="0" presId="urn:diagrams.loki3.com/BracketList"/>
    <dgm:cxn modelId="{57163BB4-1D88-48F8-AF1D-F8357C468D7D}" srcId="{1A4505A6-2EE7-4185-AD54-95293D26AEF5}" destId="{01913FD1-F8BB-4EB1-88A4-D1252AB66534}" srcOrd="2" destOrd="0" parTransId="{EE8B4A72-D29B-4199-B09E-64573D41C2C1}" sibTransId="{D49F50DD-8E7B-49DA-8691-773B4D191260}"/>
    <dgm:cxn modelId="{B5BD4B8E-100B-4A9D-B22A-2B296669ADE6}" srcId="{8119024F-EBC5-4728-93AE-7DF40EEE1170}" destId="{7075A314-6423-4468-A397-B94ADE20142A}" srcOrd="1" destOrd="0" parTransId="{574ECE53-DBBC-491E-A84A-7981E8C13AA4}" sibTransId="{57566D25-185C-46C8-B52D-66BF090D44E9}"/>
    <dgm:cxn modelId="{3319BF86-1532-4401-94E1-200278250E74}" srcId="{8119024F-EBC5-4728-93AE-7DF40EEE1170}" destId="{E7C3A3DD-6CD4-4953-BA5B-66C6537F43AC}" srcOrd="0" destOrd="0" parTransId="{B2FCEEF5-CFB1-4D1C-B947-E9DF81A75DB1}" sibTransId="{B16AE9C8-6189-4F6F-86C9-9789220BC713}"/>
    <dgm:cxn modelId="{CB9051EB-7B07-4ABD-A914-C84BFE3C4A5E}" type="presOf" srcId="{BBE90AA4-882B-4669-8C37-122196046EFD}" destId="{F2B02475-E9D5-44FD-ABC9-A899B7B394A1}" srcOrd="0" destOrd="1" presId="urn:diagrams.loki3.com/BracketList"/>
    <dgm:cxn modelId="{DF6DAAB5-A49A-4417-9D97-23974C512319}" srcId="{79551E3E-A83D-418C-9F35-D838F89C5FA2}" destId="{DAC421C8-A28D-4903-B873-0F78111B8EB3}" srcOrd="3" destOrd="0" parTransId="{D74CA39F-8F5B-4EE0-9B6F-615327C188F9}" sibTransId="{FD749ED2-5B2D-4CF8-BF6E-AD02008D4608}"/>
    <dgm:cxn modelId="{392D73E5-7B2D-4CFC-A4D3-2E4E18C8E977}" srcId="{6C82CDE2-81A1-432A-B481-07D740BB8317}" destId="{D782D8C3-0069-41F5-B923-40186E0EC2FA}" srcOrd="0" destOrd="0" parTransId="{3413767E-F3AA-4564-8078-78DA9E4F76B5}" sibTransId="{C0DBAD94-AF1A-4DDD-BCC6-1E2CDD4085BB}"/>
    <dgm:cxn modelId="{358D8603-5D00-40C1-879B-1CE812F4A441}" srcId="{DAC421C8-A28D-4903-B873-0F78111B8EB3}" destId="{35BAD442-6132-416F-9818-72F37D44362E}" srcOrd="2" destOrd="0" parTransId="{80499D9D-BCBE-4244-8F0B-9A57D96CDF9E}" sibTransId="{7FD5C2EA-ECEB-4FCB-A51F-2A9EDEB5E759}"/>
    <dgm:cxn modelId="{0CFAE48F-86AA-4AF3-8A63-9D48A5544CB1}" type="presOf" srcId="{FDCCEB84-95DA-4925-A2CF-831C5986E14B}" destId="{616B2462-F1F1-4E0F-8A3F-668AC8A64388}" srcOrd="0" destOrd="0" presId="urn:diagrams.loki3.com/BracketList"/>
    <dgm:cxn modelId="{CA54BE3B-7CFD-4605-A4A1-971D759C5564}" type="presOf" srcId="{35BAD442-6132-416F-9818-72F37D44362E}" destId="{F2B02475-E9D5-44FD-ABC9-A899B7B394A1}" srcOrd="0" destOrd="2" presId="urn:diagrams.loki3.com/BracketList"/>
    <dgm:cxn modelId="{D6C8D248-F53F-4F82-9CE1-B42685A6E8BE}" type="presOf" srcId="{EC65ABE5-2B40-4AC9-9459-43251DBE1205}" destId="{F2B02475-E9D5-44FD-ABC9-A899B7B394A1}" srcOrd="0" destOrd="0" presId="urn:diagrams.loki3.com/BracketList"/>
    <dgm:cxn modelId="{9414F064-456B-4350-9360-E1CB603F0844}" srcId="{DAC421C8-A28D-4903-B873-0F78111B8EB3}" destId="{EC65ABE5-2B40-4AC9-9459-43251DBE1205}" srcOrd="0" destOrd="0" parTransId="{3880F398-C407-463E-BC6A-30E19A2E3279}" sibTransId="{9DE921D5-7347-413B-A61F-460013C34DCB}"/>
    <dgm:cxn modelId="{5652C2AA-E4BA-46F9-859C-BB51F88A848E}" type="presOf" srcId="{01913FD1-F8BB-4EB1-88A4-D1252AB66534}" destId="{616B2462-F1F1-4E0F-8A3F-668AC8A64388}" srcOrd="0" destOrd="2" presId="urn:diagrams.loki3.com/BracketList"/>
    <dgm:cxn modelId="{FEEC93E6-4A09-4C67-9856-B61B83A55EF5}" type="presOf" srcId="{1A4505A6-2EE7-4185-AD54-95293D26AEF5}" destId="{7C943304-BAAB-406C-922D-FB4C85B1CF66}" srcOrd="0" destOrd="0" presId="urn:diagrams.loki3.com/BracketList"/>
    <dgm:cxn modelId="{B1606D94-E33F-4001-BE75-7313556655FB}" type="presOf" srcId="{79551E3E-A83D-418C-9F35-D838F89C5FA2}" destId="{2CA892F7-130A-4CE0-9FC4-2C6C42BB8DF9}" srcOrd="0" destOrd="0" presId="urn:diagrams.loki3.com/BracketList"/>
    <dgm:cxn modelId="{33131D34-6AAA-43C2-BE33-BE13EC05C643}" srcId="{79551E3E-A83D-418C-9F35-D838F89C5FA2}" destId="{8119024F-EBC5-4728-93AE-7DF40EEE1170}" srcOrd="2" destOrd="0" parTransId="{663CC40D-265F-40F9-9290-7F915C80C8C4}" sibTransId="{1FBD8AC8-439B-4B81-ABA4-6683ED6B8FCD}"/>
    <dgm:cxn modelId="{2862766A-EE06-4ADB-AC2C-73411E83F017}" srcId="{79551E3E-A83D-418C-9F35-D838F89C5FA2}" destId="{6C82CDE2-81A1-432A-B481-07D740BB8317}" srcOrd="0" destOrd="0" parTransId="{7541AA3E-CFDC-408B-A381-AE6AA30936FA}" sibTransId="{E2A8B922-D9B7-49CA-B00B-F8F35018B5D3}"/>
    <dgm:cxn modelId="{EA9249EA-3B71-45D9-AD63-4B5E44EEFFC2}" srcId="{1A4505A6-2EE7-4185-AD54-95293D26AEF5}" destId="{FDCCEB84-95DA-4925-A2CF-831C5986E14B}" srcOrd="0" destOrd="0" parTransId="{5751D762-BD8E-4884-B506-1694F53FC299}" sibTransId="{0936D7D4-C6A1-497B-B533-A00490BC54F7}"/>
    <dgm:cxn modelId="{2921C2F7-931F-4D80-AAEB-ADD1FFD7F4F4}" srcId="{79551E3E-A83D-418C-9F35-D838F89C5FA2}" destId="{1A4505A6-2EE7-4185-AD54-95293D26AEF5}" srcOrd="1" destOrd="0" parTransId="{38688E7D-2D38-4328-9FA9-028955112257}" sibTransId="{14635B7C-38AF-4E1E-99F4-3D74F5DC66AE}"/>
    <dgm:cxn modelId="{DB44D240-8455-429D-96C0-0DC3CCEB8BCC}" type="presOf" srcId="{7075A314-6423-4468-A397-B94ADE20142A}" destId="{8B76621C-1BE9-44EB-8FD7-45CEA784B9B3}" srcOrd="0" destOrd="1" presId="urn:diagrams.loki3.com/BracketList"/>
    <dgm:cxn modelId="{5C02D5BA-789B-442B-ADBB-B4D467AB9005}" srcId="{1A4505A6-2EE7-4185-AD54-95293D26AEF5}" destId="{1E046A41-CF8B-4D41-8501-3E301F58F3BE}" srcOrd="1" destOrd="0" parTransId="{4A9D66D1-5E01-4B47-AC8C-596440C98A94}" sibTransId="{6D77A6EA-8026-48BA-B36A-5770C351F25F}"/>
    <dgm:cxn modelId="{9ADE09EC-18A5-4CE9-9764-CE59B4CAF8F4}" type="presOf" srcId="{8769A49A-3155-4F90-900C-CC4B22274397}" destId="{266E62B5-0904-4A41-95EB-C30DACF463D1}" srcOrd="0" destOrd="1" presId="urn:diagrams.loki3.com/BracketList"/>
    <dgm:cxn modelId="{09607E5A-FA81-417F-B8FE-95195D758FF3}" srcId="{6C82CDE2-81A1-432A-B481-07D740BB8317}" destId="{8769A49A-3155-4F90-900C-CC4B22274397}" srcOrd="1" destOrd="0" parTransId="{B7CC2FF6-2E43-4EB6-8E07-7BC056D233AA}" sibTransId="{7EA2DDC0-1070-4D36-8B72-C47000BB3663}"/>
    <dgm:cxn modelId="{177CC33D-B8C7-46D8-89C9-7409331B2497}" srcId="{DAC421C8-A28D-4903-B873-0F78111B8EB3}" destId="{BBE90AA4-882B-4669-8C37-122196046EFD}" srcOrd="1" destOrd="0" parTransId="{13F9C08F-62BB-44D2-A057-35D9E648C68E}" sibTransId="{7F7D1649-2DE8-48BA-8982-0684314DEDBA}"/>
    <dgm:cxn modelId="{371DD7F5-3E19-4FE4-A166-B8F31801F50B}" type="presParOf" srcId="{2CA892F7-130A-4CE0-9FC4-2C6C42BB8DF9}" destId="{19AD2AB9-24AD-4CAD-9DDF-D4B537683CED}" srcOrd="0" destOrd="0" presId="urn:diagrams.loki3.com/BracketList"/>
    <dgm:cxn modelId="{E11D66CC-BAF4-41CE-9EF0-AECB2790684E}" type="presParOf" srcId="{19AD2AB9-24AD-4CAD-9DDF-D4B537683CED}" destId="{352DA21F-29D7-43A9-BFC9-9FBFE5F3246D}" srcOrd="0" destOrd="0" presId="urn:diagrams.loki3.com/BracketList"/>
    <dgm:cxn modelId="{581DDE50-6D67-496D-8D11-B0CB21142D49}" type="presParOf" srcId="{19AD2AB9-24AD-4CAD-9DDF-D4B537683CED}" destId="{F9338ADB-1451-4267-ADE0-5246CE36868E}" srcOrd="1" destOrd="0" presId="urn:diagrams.loki3.com/BracketList"/>
    <dgm:cxn modelId="{B4A8C86C-9DDB-474D-82B3-902858F0E79D}" type="presParOf" srcId="{19AD2AB9-24AD-4CAD-9DDF-D4B537683CED}" destId="{F2121C9E-1B6F-4422-B4C6-A7D520D224EE}" srcOrd="2" destOrd="0" presId="urn:diagrams.loki3.com/BracketList"/>
    <dgm:cxn modelId="{845D0424-992E-4934-B1BC-AC0F02CD8FE2}" type="presParOf" srcId="{19AD2AB9-24AD-4CAD-9DDF-D4B537683CED}" destId="{266E62B5-0904-4A41-95EB-C30DACF463D1}" srcOrd="3" destOrd="0" presId="urn:diagrams.loki3.com/BracketList"/>
    <dgm:cxn modelId="{82B41D08-6BAC-487D-8AA9-4C4151A052B3}" type="presParOf" srcId="{2CA892F7-130A-4CE0-9FC4-2C6C42BB8DF9}" destId="{FEC277A9-F3E3-4D5F-AC9D-1C6DE1678F52}" srcOrd="1" destOrd="0" presId="urn:diagrams.loki3.com/BracketList"/>
    <dgm:cxn modelId="{FDEE2A70-9979-4DBB-8B5E-57B7F6C8FDF5}" type="presParOf" srcId="{2CA892F7-130A-4CE0-9FC4-2C6C42BB8DF9}" destId="{EA687728-ABB8-41B3-AFF3-053D9F195917}" srcOrd="2" destOrd="0" presId="urn:diagrams.loki3.com/BracketList"/>
    <dgm:cxn modelId="{F5139428-10CE-4BA0-B96A-85CEFD6EE32E}" type="presParOf" srcId="{EA687728-ABB8-41B3-AFF3-053D9F195917}" destId="{7C943304-BAAB-406C-922D-FB4C85B1CF66}" srcOrd="0" destOrd="0" presId="urn:diagrams.loki3.com/BracketList"/>
    <dgm:cxn modelId="{874A176C-1FCD-4AFD-BF7E-A19C15F799DF}" type="presParOf" srcId="{EA687728-ABB8-41B3-AFF3-053D9F195917}" destId="{5E7D62C2-ABB8-4CD2-985A-2F6A8EF45F61}" srcOrd="1" destOrd="0" presId="urn:diagrams.loki3.com/BracketList"/>
    <dgm:cxn modelId="{F56E73FC-4027-41B7-8E4B-FAD6D15ABE5F}" type="presParOf" srcId="{EA687728-ABB8-41B3-AFF3-053D9F195917}" destId="{50EDC5E2-EBB4-4597-8833-4D7B00F3E741}" srcOrd="2" destOrd="0" presId="urn:diagrams.loki3.com/BracketList"/>
    <dgm:cxn modelId="{4B0A19F2-5FFD-4D40-A207-225B33EFA268}" type="presParOf" srcId="{EA687728-ABB8-41B3-AFF3-053D9F195917}" destId="{616B2462-F1F1-4E0F-8A3F-668AC8A64388}" srcOrd="3" destOrd="0" presId="urn:diagrams.loki3.com/BracketList"/>
    <dgm:cxn modelId="{C95CC905-6224-47E8-A0E7-EBB584539046}" type="presParOf" srcId="{2CA892F7-130A-4CE0-9FC4-2C6C42BB8DF9}" destId="{622B4ACA-BF09-4F0D-9DC8-99942BB40005}" srcOrd="3" destOrd="0" presId="urn:diagrams.loki3.com/BracketList"/>
    <dgm:cxn modelId="{C58928CE-BC9B-48DB-9372-D3BC07955464}" type="presParOf" srcId="{2CA892F7-130A-4CE0-9FC4-2C6C42BB8DF9}" destId="{C9C914D9-E2B4-4D3F-A9FF-8081034C32B3}" srcOrd="4" destOrd="0" presId="urn:diagrams.loki3.com/BracketList"/>
    <dgm:cxn modelId="{32366122-3F82-44E5-803C-E08C66FA868D}" type="presParOf" srcId="{C9C914D9-E2B4-4D3F-A9FF-8081034C32B3}" destId="{5028B180-8FDB-4CFD-A927-EF1F77209C6A}" srcOrd="0" destOrd="0" presId="urn:diagrams.loki3.com/BracketList"/>
    <dgm:cxn modelId="{7D044B73-1F26-4267-AA0C-DA28E5A421FA}" type="presParOf" srcId="{C9C914D9-E2B4-4D3F-A9FF-8081034C32B3}" destId="{44DED4AA-B53E-427E-912A-11CA3270EF79}" srcOrd="1" destOrd="0" presId="urn:diagrams.loki3.com/BracketList"/>
    <dgm:cxn modelId="{3728703B-926C-4316-8B6F-C940B17DDFAD}" type="presParOf" srcId="{C9C914D9-E2B4-4D3F-A9FF-8081034C32B3}" destId="{2C75C7A5-B313-4892-A740-FF4F4FD27251}" srcOrd="2" destOrd="0" presId="urn:diagrams.loki3.com/BracketList"/>
    <dgm:cxn modelId="{71C5F9FB-5128-46D3-9ED7-3760F42B695A}" type="presParOf" srcId="{C9C914D9-E2B4-4D3F-A9FF-8081034C32B3}" destId="{8B76621C-1BE9-44EB-8FD7-45CEA784B9B3}" srcOrd="3" destOrd="0" presId="urn:diagrams.loki3.com/BracketList"/>
    <dgm:cxn modelId="{39529B5F-DCBC-4756-8FA0-5E33FBC06947}" type="presParOf" srcId="{2CA892F7-130A-4CE0-9FC4-2C6C42BB8DF9}" destId="{573F60ED-FBA3-4C5F-A5C4-B904E6656921}" srcOrd="5" destOrd="0" presId="urn:diagrams.loki3.com/BracketList"/>
    <dgm:cxn modelId="{B63E8703-CB25-4E6D-B81E-7C511839C1E1}" type="presParOf" srcId="{2CA892F7-130A-4CE0-9FC4-2C6C42BB8DF9}" destId="{294B0CAF-7A33-41DD-9E4F-E195EC328E62}" srcOrd="6" destOrd="0" presId="urn:diagrams.loki3.com/BracketList"/>
    <dgm:cxn modelId="{5CDABDD2-7D59-4BCD-AA2B-976EF9F7A9E0}" type="presParOf" srcId="{294B0CAF-7A33-41DD-9E4F-E195EC328E62}" destId="{4118FFD3-33AA-4155-899B-A170A9883851}" srcOrd="0" destOrd="0" presId="urn:diagrams.loki3.com/BracketList"/>
    <dgm:cxn modelId="{31F56D22-58A5-48A0-BBB9-EB6730EFC282}" type="presParOf" srcId="{294B0CAF-7A33-41DD-9E4F-E195EC328E62}" destId="{D23D398E-151E-4EA7-8036-DD6D1AE8739B}" srcOrd="1" destOrd="0" presId="urn:diagrams.loki3.com/BracketList"/>
    <dgm:cxn modelId="{99156B69-78B9-4EBD-85C8-06FDEF33FD09}" type="presParOf" srcId="{294B0CAF-7A33-41DD-9E4F-E195EC328E62}" destId="{92C13400-33AE-4520-A40A-E0C832A9963A}" srcOrd="2" destOrd="0" presId="urn:diagrams.loki3.com/BracketList"/>
    <dgm:cxn modelId="{D7FFD239-566F-4588-89A3-FBAABE496232}" type="presParOf" srcId="{294B0CAF-7A33-41DD-9E4F-E195EC328E62}" destId="{F2B02475-E9D5-44FD-ABC9-A899B7B394A1}"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E36E6D4-5A05-4295-9A1F-43663946AD83}" type="doc">
      <dgm:prSet loTypeId="urn:microsoft.com/office/officeart/2005/8/layout/radial4" loCatId="relationship" qsTypeId="urn:microsoft.com/office/officeart/2005/8/quickstyle/simple1" qsCatId="simple" csTypeId="urn:microsoft.com/office/officeart/2005/8/colors/accent0_3" csCatId="mainScheme"/>
      <dgm:spPr/>
      <dgm:t>
        <a:bodyPr/>
        <a:lstStyle/>
        <a:p>
          <a:endParaRPr lang="en-US"/>
        </a:p>
      </dgm:t>
    </dgm:pt>
    <dgm:pt modelId="{F3D62D2C-127B-4D4F-A2B4-E7A258E5055A}">
      <dgm:prSet/>
      <dgm:spPr/>
      <dgm:t>
        <a:bodyPr/>
        <a:lstStyle/>
        <a:p>
          <a:pPr rtl="0"/>
          <a:r>
            <a:rPr lang="en-US" smtClean="0"/>
            <a:t>Portfolio Management</a:t>
          </a:r>
          <a:endParaRPr lang="en-US"/>
        </a:p>
      </dgm:t>
    </dgm:pt>
    <dgm:pt modelId="{00F9B4C3-B985-429D-A05D-9AF84DA3AC13}" type="parTrans" cxnId="{74753954-7247-40E2-9DD5-1B5AC672270D}">
      <dgm:prSet/>
      <dgm:spPr/>
      <dgm:t>
        <a:bodyPr/>
        <a:lstStyle/>
        <a:p>
          <a:endParaRPr lang="en-US"/>
        </a:p>
      </dgm:t>
    </dgm:pt>
    <dgm:pt modelId="{A5806061-372A-442B-80B2-355C3234563D}" type="sibTrans" cxnId="{74753954-7247-40E2-9DD5-1B5AC672270D}">
      <dgm:prSet/>
      <dgm:spPr/>
      <dgm:t>
        <a:bodyPr/>
        <a:lstStyle/>
        <a:p>
          <a:endParaRPr lang="en-US"/>
        </a:p>
      </dgm:t>
    </dgm:pt>
    <dgm:pt modelId="{D42633D7-C112-4A77-AA3C-049C35994070}">
      <dgm:prSet custT="1"/>
      <dgm:spPr/>
      <dgm:t>
        <a:bodyPr/>
        <a:lstStyle/>
        <a:p>
          <a:pPr rtl="0"/>
          <a:r>
            <a:rPr lang="en-US" sz="2000" dirty="0" smtClean="0"/>
            <a:t>Financial Management</a:t>
          </a:r>
          <a:endParaRPr lang="en-US" sz="2000" dirty="0"/>
        </a:p>
      </dgm:t>
    </dgm:pt>
    <dgm:pt modelId="{5C994F68-287F-42F1-B9E8-F52D58ED2753}" type="parTrans" cxnId="{796319E3-3B8F-4986-86DC-70EDCDB4AEDA}">
      <dgm:prSet/>
      <dgm:spPr/>
      <dgm:t>
        <a:bodyPr/>
        <a:lstStyle/>
        <a:p>
          <a:endParaRPr lang="en-US"/>
        </a:p>
      </dgm:t>
    </dgm:pt>
    <dgm:pt modelId="{94120DAB-9D11-45F5-BD33-F02C53474342}" type="sibTrans" cxnId="{796319E3-3B8F-4986-86DC-70EDCDB4AEDA}">
      <dgm:prSet/>
      <dgm:spPr/>
      <dgm:t>
        <a:bodyPr/>
        <a:lstStyle/>
        <a:p>
          <a:endParaRPr lang="en-US"/>
        </a:p>
      </dgm:t>
    </dgm:pt>
    <dgm:pt modelId="{6C1225FF-175C-4AAD-BA9B-AB4B9118BD10}">
      <dgm:prSet custT="1"/>
      <dgm:spPr/>
      <dgm:t>
        <a:bodyPr/>
        <a:lstStyle/>
        <a:p>
          <a:pPr rtl="0"/>
          <a:r>
            <a:rPr lang="en-US" sz="2000" dirty="0" smtClean="0"/>
            <a:t>Resource Management</a:t>
          </a:r>
          <a:endParaRPr lang="en-US" sz="2000" dirty="0"/>
        </a:p>
      </dgm:t>
    </dgm:pt>
    <dgm:pt modelId="{1E42A96C-166B-489A-A7E2-1ECA7C986D58}" type="parTrans" cxnId="{51E078D5-9DFC-401E-ADD0-8659CF5316D9}">
      <dgm:prSet/>
      <dgm:spPr/>
      <dgm:t>
        <a:bodyPr/>
        <a:lstStyle/>
        <a:p>
          <a:endParaRPr lang="en-US"/>
        </a:p>
      </dgm:t>
    </dgm:pt>
    <dgm:pt modelId="{16396E5E-45EC-411C-81ED-89D4AB64A0C3}" type="sibTrans" cxnId="{51E078D5-9DFC-401E-ADD0-8659CF5316D9}">
      <dgm:prSet/>
      <dgm:spPr/>
      <dgm:t>
        <a:bodyPr/>
        <a:lstStyle/>
        <a:p>
          <a:endParaRPr lang="en-US"/>
        </a:p>
      </dgm:t>
    </dgm:pt>
    <dgm:pt modelId="{7A2A8BBA-6126-4C0D-8079-DEEA48F093CC}">
      <dgm:prSet custT="1"/>
      <dgm:spPr/>
      <dgm:t>
        <a:bodyPr/>
        <a:lstStyle/>
        <a:p>
          <a:pPr rtl="0"/>
          <a:r>
            <a:rPr lang="en-US" sz="2000" dirty="0" smtClean="0"/>
            <a:t>Project and Program Management</a:t>
          </a:r>
          <a:endParaRPr lang="en-US" sz="2000" dirty="0"/>
        </a:p>
      </dgm:t>
    </dgm:pt>
    <dgm:pt modelId="{5F1D5F39-FBF2-4D30-82E8-EA087ADD80F9}" type="parTrans" cxnId="{1BB7EFEC-38DB-4E19-B2F5-A42B6C04FDAD}">
      <dgm:prSet/>
      <dgm:spPr/>
      <dgm:t>
        <a:bodyPr/>
        <a:lstStyle/>
        <a:p>
          <a:endParaRPr lang="en-US"/>
        </a:p>
      </dgm:t>
    </dgm:pt>
    <dgm:pt modelId="{9DFB59EA-DA53-420D-917D-896959F3C8BF}" type="sibTrans" cxnId="{1BB7EFEC-38DB-4E19-B2F5-A42B6C04FDAD}">
      <dgm:prSet/>
      <dgm:spPr/>
      <dgm:t>
        <a:bodyPr/>
        <a:lstStyle/>
        <a:p>
          <a:endParaRPr lang="en-US"/>
        </a:p>
      </dgm:t>
    </dgm:pt>
    <dgm:pt modelId="{BB07E4F3-0944-4913-8F73-EED3E3285BFD}" type="pres">
      <dgm:prSet presAssocID="{AE36E6D4-5A05-4295-9A1F-43663946AD83}" presName="cycle" presStyleCnt="0">
        <dgm:presLayoutVars>
          <dgm:chMax val="1"/>
          <dgm:dir/>
          <dgm:animLvl val="ctr"/>
          <dgm:resizeHandles val="exact"/>
        </dgm:presLayoutVars>
      </dgm:prSet>
      <dgm:spPr/>
      <dgm:t>
        <a:bodyPr/>
        <a:lstStyle/>
        <a:p>
          <a:endParaRPr lang="en-US"/>
        </a:p>
      </dgm:t>
    </dgm:pt>
    <dgm:pt modelId="{523C9F4E-CEE8-4521-A084-0912108EA38D}" type="pres">
      <dgm:prSet presAssocID="{F3D62D2C-127B-4D4F-A2B4-E7A258E5055A}" presName="centerShape" presStyleLbl="node0" presStyleIdx="0" presStyleCnt="1"/>
      <dgm:spPr/>
      <dgm:t>
        <a:bodyPr/>
        <a:lstStyle/>
        <a:p>
          <a:endParaRPr lang="en-US"/>
        </a:p>
      </dgm:t>
    </dgm:pt>
    <dgm:pt modelId="{31FC49A5-C7CB-4D16-8E5C-08B9B39D4941}" type="pres">
      <dgm:prSet presAssocID="{5C994F68-287F-42F1-B9E8-F52D58ED2753}" presName="parTrans" presStyleLbl="bgSibTrans2D1" presStyleIdx="0" presStyleCnt="3"/>
      <dgm:spPr/>
      <dgm:t>
        <a:bodyPr/>
        <a:lstStyle/>
        <a:p>
          <a:endParaRPr lang="en-US"/>
        </a:p>
      </dgm:t>
    </dgm:pt>
    <dgm:pt modelId="{25A5B890-8BB7-4050-A420-EC833DFF79AB}" type="pres">
      <dgm:prSet presAssocID="{D42633D7-C112-4A77-AA3C-049C35994070}" presName="node" presStyleLbl="node1" presStyleIdx="0" presStyleCnt="3">
        <dgm:presLayoutVars>
          <dgm:bulletEnabled val="1"/>
        </dgm:presLayoutVars>
      </dgm:prSet>
      <dgm:spPr/>
      <dgm:t>
        <a:bodyPr/>
        <a:lstStyle/>
        <a:p>
          <a:endParaRPr lang="en-US"/>
        </a:p>
      </dgm:t>
    </dgm:pt>
    <dgm:pt modelId="{351AAF00-2BC9-4BD6-B208-5E65585C5EB8}" type="pres">
      <dgm:prSet presAssocID="{1E42A96C-166B-489A-A7E2-1ECA7C986D58}" presName="parTrans" presStyleLbl="bgSibTrans2D1" presStyleIdx="1" presStyleCnt="3"/>
      <dgm:spPr/>
      <dgm:t>
        <a:bodyPr/>
        <a:lstStyle/>
        <a:p>
          <a:endParaRPr lang="en-US"/>
        </a:p>
      </dgm:t>
    </dgm:pt>
    <dgm:pt modelId="{F5236E44-72FD-44B6-8C4E-56DEEE88F48D}" type="pres">
      <dgm:prSet presAssocID="{6C1225FF-175C-4AAD-BA9B-AB4B9118BD10}" presName="node" presStyleLbl="node1" presStyleIdx="1" presStyleCnt="3">
        <dgm:presLayoutVars>
          <dgm:bulletEnabled val="1"/>
        </dgm:presLayoutVars>
      </dgm:prSet>
      <dgm:spPr/>
      <dgm:t>
        <a:bodyPr/>
        <a:lstStyle/>
        <a:p>
          <a:endParaRPr lang="en-US"/>
        </a:p>
      </dgm:t>
    </dgm:pt>
    <dgm:pt modelId="{B816A36C-C522-4EC5-9191-2EDE32022907}" type="pres">
      <dgm:prSet presAssocID="{5F1D5F39-FBF2-4D30-82E8-EA087ADD80F9}" presName="parTrans" presStyleLbl="bgSibTrans2D1" presStyleIdx="2" presStyleCnt="3"/>
      <dgm:spPr/>
      <dgm:t>
        <a:bodyPr/>
        <a:lstStyle/>
        <a:p>
          <a:endParaRPr lang="en-US"/>
        </a:p>
      </dgm:t>
    </dgm:pt>
    <dgm:pt modelId="{F635374F-D347-494C-AD65-52C4C12F733B}" type="pres">
      <dgm:prSet presAssocID="{7A2A8BBA-6126-4C0D-8079-DEEA48F093CC}" presName="node" presStyleLbl="node1" presStyleIdx="2" presStyleCnt="3">
        <dgm:presLayoutVars>
          <dgm:bulletEnabled val="1"/>
        </dgm:presLayoutVars>
      </dgm:prSet>
      <dgm:spPr/>
      <dgm:t>
        <a:bodyPr/>
        <a:lstStyle/>
        <a:p>
          <a:endParaRPr lang="en-US"/>
        </a:p>
      </dgm:t>
    </dgm:pt>
  </dgm:ptLst>
  <dgm:cxnLst>
    <dgm:cxn modelId="{F65BECC1-8313-4881-A4F4-8C504E8A74FB}" type="presOf" srcId="{5F1D5F39-FBF2-4D30-82E8-EA087ADD80F9}" destId="{B816A36C-C522-4EC5-9191-2EDE32022907}" srcOrd="0" destOrd="0" presId="urn:microsoft.com/office/officeart/2005/8/layout/radial4"/>
    <dgm:cxn modelId="{796319E3-3B8F-4986-86DC-70EDCDB4AEDA}" srcId="{F3D62D2C-127B-4D4F-A2B4-E7A258E5055A}" destId="{D42633D7-C112-4A77-AA3C-049C35994070}" srcOrd="0" destOrd="0" parTransId="{5C994F68-287F-42F1-B9E8-F52D58ED2753}" sibTransId="{94120DAB-9D11-45F5-BD33-F02C53474342}"/>
    <dgm:cxn modelId="{1BB7EFEC-38DB-4E19-B2F5-A42B6C04FDAD}" srcId="{F3D62D2C-127B-4D4F-A2B4-E7A258E5055A}" destId="{7A2A8BBA-6126-4C0D-8079-DEEA48F093CC}" srcOrd="2" destOrd="0" parTransId="{5F1D5F39-FBF2-4D30-82E8-EA087ADD80F9}" sibTransId="{9DFB59EA-DA53-420D-917D-896959F3C8BF}"/>
    <dgm:cxn modelId="{8AAF81FA-3A44-40C1-B109-DC441D8E7266}" type="presOf" srcId="{5C994F68-287F-42F1-B9E8-F52D58ED2753}" destId="{31FC49A5-C7CB-4D16-8E5C-08B9B39D4941}" srcOrd="0" destOrd="0" presId="urn:microsoft.com/office/officeart/2005/8/layout/radial4"/>
    <dgm:cxn modelId="{BDF91C41-38B7-4C57-BE42-0FDE5BA22FB5}" type="presOf" srcId="{7A2A8BBA-6126-4C0D-8079-DEEA48F093CC}" destId="{F635374F-D347-494C-AD65-52C4C12F733B}" srcOrd="0" destOrd="0" presId="urn:microsoft.com/office/officeart/2005/8/layout/radial4"/>
    <dgm:cxn modelId="{006964B4-7C33-491D-B10A-63033D6FBB71}" type="presOf" srcId="{1E42A96C-166B-489A-A7E2-1ECA7C986D58}" destId="{351AAF00-2BC9-4BD6-B208-5E65585C5EB8}" srcOrd="0" destOrd="0" presId="urn:microsoft.com/office/officeart/2005/8/layout/radial4"/>
    <dgm:cxn modelId="{3DA360BD-13AA-4355-9204-85F2A1DF62FA}" type="presOf" srcId="{6C1225FF-175C-4AAD-BA9B-AB4B9118BD10}" destId="{F5236E44-72FD-44B6-8C4E-56DEEE88F48D}" srcOrd="0" destOrd="0" presId="urn:microsoft.com/office/officeart/2005/8/layout/radial4"/>
    <dgm:cxn modelId="{51E078D5-9DFC-401E-ADD0-8659CF5316D9}" srcId="{F3D62D2C-127B-4D4F-A2B4-E7A258E5055A}" destId="{6C1225FF-175C-4AAD-BA9B-AB4B9118BD10}" srcOrd="1" destOrd="0" parTransId="{1E42A96C-166B-489A-A7E2-1ECA7C986D58}" sibTransId="{16396E5E-45EC-411C-81ED-89D4AB64A0C3}"/>
    <dgm:cxn modelId="{20636074-3F48-47DF-84DF-B67BBB6862FB}" type="presOf" srcId="{F3D62D2C-127B-4D4F-A2B4-E7A258E5055A}" destId="{523C9F4E-CEE8-4521-A084-0912108EA38D}" srcOrd="0" destOrd="0" presId="urn:microsoft.com/office/officeart/2005/8/layout/radial4"/>
    <dgm:cxn modelId="{74753954-7247-40E2-9DD5-1B5AC672270D}" srcId="{AE36E6D4-5A05-4295-9A1F-43663946AD83}" destId="{F3D62D2C-127B-4D4F-A2B4-E7A258E5055A}" srcOrd="0" destOrd="0" parTransId="{00F9B4C3-B985-429D-A05D-9AF84DA3AC13}" sibTransId="{A5806061-372A-442B-80B2-355C3234563D}"/>
    <dgm:cxn modelId="{74C5233E-4DFB-4B51-B47B-6AA1AA37730B}" type="presOf" srcId="{AE36E6D4-5A05-4295-9A1F-43663946AD83}" destId="{BB07E4F3-0944-4913-8F73-EED3E3285BFD}" srcOrd="0" destOrd="0" presId="urn:microsoft.com/office/officeart/2005/8/layout/radial4"/>
    <dgm:cxn modelId="{E289DE5F-F7D5-4E00-83C1-E150E7CF6593}" type="presOf" srcId="{D42633D7-C112-4A77-AA3C-049C35994070}" destId="{25A5B890-8BB7-4050-A420-EC833DFF79AB}" srcOrd="0" destOrd="0" presId="urn:microsoft.com/office/officeart/2005/8/layout/radial4"/>
    <dgm:cxn modelId="{46C7E72B-29A2-4B4F-BE51-32DAFE3B00F1}" type="presParOf" srcId="{BB07E4F3-0944-4913-8F73-EED3E3285BFD}" destId="{523C9F4E-CEE8-4521-A084-0912108EA38D}" srcOrd="0" destOrd="0" presId="urn:microsoft.com/office/officeart/2005/8/layout/radial4"/>
    <dgm:cxn modelId="{D9C7EC6D-4638-493B-BD46-44FF04BAEA56}" type="presParOf" srcId="{BB07E4F3-0944-4913-8F73-EED3E3285BFD}" destId="{31FC49A5-C7CB-4D16-8E5C-08B9B39D4941}" srcOrd="1" destOrd="0" presId="urn:microsoft.com/office/officeart/2005/8/layout/radial4"/>
    <dgm:cxn modelId="{7FA47FCB-9A33-4261-BE0D-0B10B707EEA9}" type="presParOf" srcId="{BB07E4F3-0944-4913-8F73-EED3E3285BFD}" destId="{25A5B890-8BB7-4050-A420-EC833DFF79AB}" srcOrd="2" destOrd="0" presId="urn:microsoft.com/office/officeart/2005/8/layout/radial4"/>
    <dgm:cxn modelId="{E990C35B-212D-41B7-AE66-F49AD33B50AB}" type="presParOf" srcId="{BB07E4F3-0944-4913-8F73-EED3E3285BFD}" destId="{351AAF00-2BC9-4BD6-B208-5E65585C5EB8}" srcOrd="3" destOrd="0" presId="urn:microsoft.com/office/officeart/2005/8/layout/radial4"/>
    <dgm:cxn modelId="{4A29AB3E-B097-4006-A6DE-DD33883BA6C5}" type="presParOf" srcId="{BB07E4F3-0944-4913-8F73-EED3E3285BFD}" destId="{F5236E44-72FD-44B6-8C4E-56DEEE88F48D}" srcOrd="4" destOrd="0" presId="urn:microsoft.com/office/officeart/2005/8/layout/radial4"/>
    <dgm:cxn modelId="{28E65D4B-7813-42E3-80C9-FF07318F4338}" type="presParOf" srcId="{BB07E4F3-0944-4913-8F73-EED3E3285BFD}" destId="{B816A36C-C522-4EC5-9191-2EDE32022907}" srcOrd="5" destOrd="0" presId="urn:microsoft.com/office/officeart/2005/8/layout/radial4"/>
    <dgm:cxn modelId="{8DD74069-8AFD-4995-AB0F-E308A821B0DA}" type="presParOf" srcId="{BB07E4F3-0944-4913-8F73-EED3E3285BFD}" destId="{F635374F-D347-494C-AD65-52C4C12F733B}" srcOrd="6" destOrd="0" presId="urn:microsoft.com/office/officeart/2005/8/layout/radial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6985D7-F81C-4094-A29E-8AD2FA69F6D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88CE7367-8C6D-4DE9-9596-53C25CC3E698}">
      <dgm:prSet custT="1"/>
      <dgm:spPr/>
      <dgm:t>
        <a:bodyPr/>
        <a:lstStyle/>
        <a:p>
          <a:pPr rtl="0"/>
          <a:r>
            <a:rPr lang="en-US" sz="2000" dirty="0" smtClean="0"/>
            <a:t>Introduction to Portfolio Management Processes</a:t>
          </a:r>
          <a:endParaRPr lang="en-US" sz="2000" dirty="0"/>
        </a:p>
      </dgm:t>
    </dgm:pt>
    <dgm:pt modelId="{D821410B-9115-4755-951D-C3E499D3B015}" type="parTrans" cxnId="{E5675FBD-62CE-4785-95C1-A6EAFA7EE31A}">
      <dgm:prSet/>
      <dgm:spPr/>
      <dgm:t>
        <a:bodyPr/>
        <a:lstStyle/>
        <a:p>
          <a:endParaRPr lang="en-US" sz="1050"/>
        </a:p>
      </dgm:t>
    </dgm:pt>
    <dgm:pt modelId="{80BE66A0-8F76-486A-B59C-DE606CBB9856}" type="sibTrans" cxnId="{E5675FBD-62CE-4785-95C1-A6EAFA7EE31A}">
      <dgm:prSet/>
      <dgm:spPr/>
      <dgm:t>
        <a:bodyPr/>
        <a:lstStyle/>
        <a:p>
          <a:endParaRPr lang="en-US" sz="1050"/>
        </a:p>
      </dgm:t>
    </dgm:pt>
    <dgm:pt modelId="{B3C314EC-05D7-4950-89DF-362174FE333B}">
      <dgm:prSet custT="1"/>
      <dgm:spPr/>
      <dgm:t>
        <a:bodyPr/>
        <a:lstStyle/>
        <a:p>
          <a:pPr rtl="0"/>
          <a:r>
            <a:rPr lang="en-US" sz="2000" smtClean="0"/>
            <a:t>Establishing Portfolio Standards </a:t>
          </a:r>
          <a:endParaRPr lang="en-US" sz="2000"/>
        </a:p>
      </dgm:t>
    </dgm:pt>
    <dgm:pt modelId="{7ADEC7DC-59A0-48A0-9BB8-EBBE054D432B}" type="parTrans" cxnId="{9F451861-0352-44CE-B2B0-B119C124F430}">
      <dgm:prSet/>
      <dgm:spPr/>
      <dgm:t>
        <a:bodyPr/>
        <a:lstStyle/>
        <a:p>
          <a:endParaRPr lang="en-US" sz="1050"/>
        </a:p>
      </dgm:t>
    </dgm:pt>
    <dgm:pt modelId="{06968719-D1DA-4F62-A4C8-DC57BBB22B97}" type="sibTrans" cxnId="{9F451861-0352-44CE-B2B0-B119C124F430}">
      <dgm:prSet/>
      <dgm:spPr/>
      <dgm:t>
        <a:bodyPr/>
        <a:lstStyle/>
        <a:p>
          <a:endParaRPr lang="en-US" sz="1050"/>
        </a:p>
      </dgm:t>
    </dgm:pt>
    <dgm:pt modelId="{0675D5FC-3BC8-45D5-A561-BA06F48060E8}">
      <dgm:prSet custT="1"/>
      <dgm:spPr/>
      <dgm:t>
        <a:bodyPr/>
        <a:lstStyle/>
        <a:p>
          <a:pPr rtl="0"/>
          <a:r>
            <a:rPr lang="en-US" sz="2000" smtClean="0"/>
            <a:t>Defining your Strategic Portfolio </a:t>
          </a:r>
          <a:endParaRPr lang="en-US" sz="2000"/>
        </a:p>
      </dgm:t>
    </dgm:pt>
    <dgm:pt modelId="{31E29394-969B-449B-B8F5-67EDF0B3C837}" type="parTrans" cxnId="{3ACA34E5-BE21-4B21-B111-0B7423CA1048}">
      <dgm:prSet/>
      <dgm:spPr/>
      <dgm:t>
        <a:bodyPr/>
        <a:lstStyle/>
        <a:p>
          <a:endParaRPr lang="en-US" sz="1050"/>
        </a:p>
      </dgm:t>
    </dgm:pt>
    <dgm:pt modelId="{0135C5C8-5D51-4516-94BE-2E180A92EA25}" type="sibTrans" cxnId="{3ACA34E5-BE21-4B21-B111-0B7423CA1048}">
      <dgm:prSet/>
      <dgm:spPr/>
      <dgm:t>
        <a:bodyPr/>
        <a:lstStyle/>
        <a:p>
          <a:endParaRPr lang="en-US" sz="1050"/>
        </a:p>
      </dgm:t>
    </dgm:pt>
    <dgm:pt modelId="{0015D85B-CC36-4E41-95AE-0AE6F36ADF32}">
      <dgm:prSet custT="1"/>
      <dgm:spPr/>
      <dgm:t>
        <a:bodyPr/>
        <a:lstStyle/>
        <a:p>
          <a:pPr rtl="0"/>
          <a:r>
            <a:rPr lang="en-US" sz="2000" smtClean="0"/>
            <a:t>Evaluating Your Portfolio </a:t>
          </a:r>
          <a:endParaRPr lang="en-US" sz="2000"/>
        </a:p>
      </dgm:t>
    </dgm:pt>
    <dgm:pt modelId="{1B2DC537-6828-4EAD-9BFE-C38A0059B7AD}" type="parTrans" cxnId="{BE761641-7986-4706-8173-94A46134629A}">
      <dgm:prSet/>
      <dgm:spPr/>
      <dgm:t>
        <a:bodyPr/>
        <a:lstStyle/>
        <a:p>
          <a:endParaRPr lang="en-US" sz="1050"/>
        </a:p>
      </dgm:t>
    </dgm:pt>
    <dgm:pt modelId="{7E7B33AA-A420-48D7-BFCA-4A6F88E5F904}" type="sibTrans" cxnId="{BE761641-7986-4706-8173-94A46134629A}">
      <dgm:prSet/>
      <dgm:spPr/>
      <dgm:t>
        <a:bodyPr/>
        <a:lstStyle/>
        <a:p>
          <a:endParaRPr lang="en-US" sz="1050"/>
        </a:p>
      </dgm:t>
    </dgm:pt>
    <dgm:pt modelId="{D2C73089-A42A-45ED-963F-C5C35642C31E}">
      <dgm:prSet custT="1"/>
      <dgm:spPr/>
      <dgm:t>
        <a:bodyPr/>
        <a:lstStyle/>
        <a:p>
          <a:pPr rtl="0"/>
          <a:r>
            <a:rPr lang="en-US" sz="2000" smtClean="0"/>
            <a:t>Improving Portfolio Performance </a:t>
          </a:r>
          <a:endParaRPr lang="en-US" sz="2000"/>
        </a:p>
      </dgm:t>
    </dgm:pt>
    <dgm:pt modelId="{A88A74A3-2234-4D86-932C-F5A41FE38CD5}" type="parTrans" cxnId="{4F6406D9-8B60-48DB-B44B-D6931C995CF7}">
      <dgm:prSet/>
      <dgm:spPr/>
      <dgm:t>
        <a:bodyPr/>
        <a:lstStyle/>
        <a:p>
          <a:endParaRPr lang="en-US" sz="1050"/>
        </a:p>
      </dgm:t>
    </dgm:pt>
    <dgm:pt modelId="{28BCBA0C-2488-48DC-841C-00B3ADC919C5}" type="sibTrans" cxnId="{4F6406D9-8B60-48DB-B44B-D6931C995CF7}">
      <dgm:prSet/>
      <dgm:spPr/>
      <dgm:t>
        <a:bodyPr/>
        <a:lstStyle/>
        <a:p>
          <a:endParaRPr lang="en-US" sz="1050"/>
        </a:p>
      </dgm:t>
    </dgm:pt>
    <dgm:pt modelId="{8F489ABF-E11D-4CC9-A779-FF8FDC121839}" type="pres">
      <dgm:prSet presAssocID="{926985D7-F81C-4094-A29E-8AD2FA69F6D7}" presName="linear" presStyleCnt="0">
        <dgm:presLayoutVars>
          <dgm:animLvl val="lvl"/>
          <dgm:resizeHandles val="exact"/>
        </dgm:presLayoutVars>
      </dgm:prSet>
      <dgm:spPr/>
      <dgm:t>
        <a:bodyPr/>
        <a:lstStyle/>
        <a:p>
          <a:endParaRPr lang="en-US"/>
        </a:p>
      </dgm:t>
    </dgm:pt>
    <dgm:pt modelId="{62E8D6F8-D16F-4C7D-833F-DCBCA51E7C24}" type="pres">
      <dgm:prSet presAssocID="{88CE7367-8C6D-4DE9-9596-53C25CC3E698}" presName="parentText" presStyleLbl="node1" presStyleIdx="0" presStyleCnt="5">
        <dgm:presLayoutVars>
          <dgm:chMax val="0"/>
          <dgm:bulletEnabled val="1"/>
        </dgm:presLayoutVars>
      </dgm:prSet>
      <dgm:spPr/>
      <dgm:t>
        <a:bodyPr/>
        <a:lstStyle/>
        <a:p>
          <a:endParaRPr lang="en-US"/>
        </a:p>
      </dgm:t>
    </dgm:pt>
    <dgm:pt modelId="{A51297FB-73B5-4430-A4A9-F4EDA00C8C15}" type="pres">
      <dgm:prSet presAssocID="{80BE66A0-8F76-486A-B59C-DE606CBB9856}" presName="spacer" presStyleCnt="0"/>
      <dgm:spPr/>
    </dgm:pt>
    <dgm:pt modelId="{AA52A194-F58C-474F-88AC-56CFB537CB22}" type="pres">
      <dgm:prSet presAssocID="{B3C314EC-05D7-4950-89DF-362174FE333B}" presName="parentText" presStyleLbl="node1" presStyleIdx="1" presStyleCnt="5">
        <dgm:presLayoutVars>
          <dgm:chMax val="0"/>
          <dgm:bulletEnabled val="1"/>
        </dgm:presLayoutVars>
      </dgm:prSet>
      <dgm:spPr/>
      <dgm:t>
        <a:bodyPr/>
        <a:lstStyle/>
        <a:p>
          <a:endParaRPr lang="en-US"/>
        </a:p>
      </dgm:t>
    </dgm:pt>
    <dgm:pt modelId="{CE8FC20F-827A-49A9-BD49-495EE2891D1A}" type="pres">
      <dgm:prSet presAssocID="{06968719-D1DA-4F62-A4C8-DC57BBB22B97}" presName="spacer" presStyleCnt="0"/>
      <dgm:spPr/>
    </dgm:pt>
    <dgm:pt modelId="{251CC6AC-A758-44FA-A456-1D078135CCDF}" type="pres">
      <dgm:prSet presAssocID="{0675D5FC-3BC8-45D5-A561-BA06F48060E8}" presName="parentText" presStyleLbl="node1" presStyleIdx="2" presStyleCnt="5">
        <dgm:presLayoutVars>
          <dgm:chMax val="0"/>
          <dgm:bulletEnabled val="1"/>
        </dgm:presLayoutVars>
      </dgm:prSet>
      <dgm:spPr/>
      <dgm:t>
        <a:bodyPr/>
        <a:lstStyle/>
        <a:p>
          <a:endParaRPr lang="en-US"/>
        </a:p>
      </dgm:t>
    </dgm:pt>
    <dgm:pt modelId="{95B166DF-B6A1-46CB-88DD-5CBC0E321609}" type="pres">
      <dgm:prSet presAssocID="{0135C5C8-5D51-4516-94BE-2E180A92EA25}" presName="spacer" presStyleCnt="0"/>
      <dgm:spPr/>
    </dgm:pt>
    <dgm:pt modelId="{A9A8B40A-2611-42B5-B148-DA8EB6D4B907}" type="pres">
      <dgm:prSet presAssocID="{0015D85B-CC36-4E41-95AE-0AE6F36ADF32}" presName="parentText" presStyleLbl="node1" presStyleIdx="3" presStyleCnt="5">
        <dgm:presLayoutVars>
          <dgm:chMax val="0"/>
          <dgm:bulletEnabled val="1"/>
        </dgm:presLayoutVars>
      </dgm:prSet>
      <dgm:spPr/>
      <dgm:t>
        <a:bodyPr/>
        <a:lstStyle/>
        <a:p>
          <a:endParaRPr lang="en-US"/>
        </a:p>
      </dgm:t>
    </dgm:pt>
    <dgm:pt modelId="{AF0E4C50-C1A9-419B-9E74-9E86C1CCA200}" type="pres">
      <dgm:prSet presAssocID="{7E7B33AA-A420-48D7-BFCA-4A6F88E5F904}" presName="spacer" presStyleCnt="0"/>
      <dgm:spPr/>
    </dgm:pt>
    <dgm:pt modelId="{D3B855A9-E0CB-4857-A361-73592EB3E778}" type="pres">
      <dgm:prSet presAssocID="{D2C73089-A42A-45ED-963F-C5C35642C31E}" presName="parentText" presStyleLbl="node1" presStyleIdx="4" presStyleCnt="5">
        <dgm:presLayoutVars>
          <dgm:chMax val="0"/>
          <dgm:bulletEnabled val="1"/>
        </dgm:presLayoutVars>
      </dgm:prSet>
      <dgm:spPr/>
      <dgm:t>
        <a:bodyPr/>
        <a:lstStyle/>
        <a:p>
          <a:endParaRPr lang="en-US"/>
        </a:p>
      </dgm:t>
    </dgm:pt>
  </dgm:ptLst>
  <dgm:cxnLst>
    <dgm:cxn modelId="{BE761641-7986-4706-8173-94A46134629A}" srcId="{926985D7-F81C-4094-A29E-8AD2FA69F6D7}" destId="{0015D85B-CC36-4E41-95AE-0AE6F36ADF32}" srcOrd="3" destOrd="0" parTransId="{1B2DC537-6828-4EAD-9BFE-C38A0059B7AD}" sibTransId="{7E7B33AA-A420-48D7-BFCA-4A6F88E5F904}"/>
    <dgm:cxn modelId="{8E5B1E1B-7270-4B00-8610-8EBC56D2A491}" type="presOf" srcId="{926985D7-F81C-4094-A29E-8AD2FA69F6D7}" destId="{8F489ABF-E11D-4CC9-A779-FF8FDC121839}" srcOrd="0" destOrd="0" presId="urn:microsoft.com/office/officeart/2005/8/layout/vList2"/>
    <dgm:cxn modelId="{BECD0FE6-F557-438B-8088-BD7AB09A3F91}" type="presOf" srcId="{88CE7367-8C6D-4DE9-9596-53C25CC3E698}" destId="{62E8D6F8-D16F-4C7D-833F-DCBCA51E7C24}" srcOrd="0" destOrd="0" presId="urn:microsoft.com/office/officeart/2005/8/layout/vList2"/>
    <dgm:cxn modelId="{4F6406D9-8B60-48DB-B44B-D6931C995CF7}" srcId="{926985D7-F81C-4094-A29E-8AD2FA69F6D7}" destId="{D2C73089-A42A-45ED-963F-C5C35642C31E}" srcOrd="4" destOrd="0" parTransId="{A88A74A3-2234-4D86-932C-F5A41FE38CD5}" sibTransId="{28BCBA0C-2488-48DC-841C-00B3ADC919C5}"/>
    <dgm:cxn modelId="{416511B3-D0E5-49A0-8EF0-D019E8A1071D}" type="presOf" srcId="{0015D85B-CC36-4E41-95AE-0AE6F36ADF32}" destId="{A9A8B40A-2611-42B5-B148-DA8EB6D4B907}" srcOrd="0" destOrd="0" presId="urn:microsoft.com/office/officeart/2005/8/layout/vList2"/>
    <dgm:cxn modelId="{2408F606-30F1-4244-988A-C5D570CF07F9}" type="presOf" srcId="{0675D5FC-3BC8-45D5-A561-BA06F48060E8}" destId="{251CC6AC-A758-44FA-A456-1D078135CCDF}" srcOrd="0" destOrd="0" presId="urn:microsoft.com/office/officeart/2005/8/layout/vList2"/>
    <dgm:cxn modelId="{3ACA34E5-BE21-4B21-B111-0B7423CA1048}" srcId="{926985D7-F81C-4094-A29E-8AD2FA69F6D7}" destId="{0675D5FC-3BC8-45D5-A561-BA06F48060E8}" srcOrd="2" destOrd="0" parTransId="{31E29394-969B-449B-B8F5-67EDF0B3C837}" sibTransId="{0135C5C8-5D51-4516-94BE-2E180A92EA25}"/>
    <dgm:cxn modelId="{18D246DC-78B1-47EC-B39E-4084CD0EBDA3}" type="presOf" srcId="{B3C314EC-05D7-4950-89DF-362174FE333B}" destId="{AA52A194-F58C-474F-88AC-56CFB537CB22}" srcOrd="0" destOrd="0" presId="urn:microsoft.com/office/officeart/2005/8/layout/vList2"/>
    <dgm:cxn modelId="{E5675FBD-62CE-4785-95C1-A6EAFA7EE31A}" srcId="{926985D7-F81C-4094-A29E-8AD2FA69F6D7}" destId="{88CE7367-8C6D-4DE9-9596-53C25CC3E698}" srcOrd="0" destOrd="0" parTransId="{D821410B-9115-4755-951D-C3E499D3B015}" sibTransId="{80BE66A0-8F76-486A-B59C-DE606CBB9856}"/>
    <dgm:cxn modelId="{CEB9F20E-5C6D-49C6-B592-C65C967DFD3F}" type="presOf" srcId="{D2C73089-A42A-45ED-963F-C5C35642C31E}" destId="{D3B855A9-E0CB-4857-A361-73592EB3E778}" srcOrd="0" destOrd="0" presId="urn:microsoft.com/office/officeart/2005/8/layout/vList2"/>
    <dgm:cxn modelId="{9F451861-0352-44CE-B2B0-B119C124F430}" srcId="{926985D7-F81C-4094-A29E-8AD2FA69F6D7}" destId="{B3C314EC-05D7-4950-89DF-362174FE333B}" srcOrd="1" destOrd="0" parTransId="{7ADEC7DC-59A0-48A0-9BB8-EBBE054D432B}" sibTransId="{06968719-D1DA-4F62-A4C8-DC57BBB22B97}"/>
    <dgm:cxn modelId="{2FE73793-370F-4656-881A-A3522D68F2DA}" type="presParOf" srcId="{8F489ABF-E11D-4CC9-A779-FF8FDC121839}" destId="{62E8D6F8-D16F-4C7D-833F-DCBCA51E7C24}" srcOrd="0" destOrd="0" presId="urn:microsoft.com/office/officeart/2005/8/layout/vList2"/>
    <dgm:cxn modelId="{EB77D665-3266-4782-9FFD-82A7CD1BB094}" type="presParOf" srcId="{8F489ABF-E11D-4CC9-A779-FF8FDC121839}" destId="{A51297FB-73B5-4430-A4A9-F4EDA00C8C15}" srcOrd="1" destOrd="0" presId="urn:microsoft.com/office/officeart/2005/8/layout/vList2"/>
    <dgm:cxn modelId="{A9A017DA-5F38-4524-88F7-E3941C3BD49D}" type="presParOf" srcId="{8F489ABF-E11D-4CC9-A779-FF8FDC121839}" destId="{AA52A194-F58C-474F-88AC-56CFB537CB22}" srcOrd="2" destOrd="0" presId="urn:microsoft.com/office/officeart/2005/8/layout/vList2"/>
    <dgm:cxn modelId="{A343A6D8-9C3B-479E-959B-80A79E561CE7}" type="presParOf" srcId="{8F489ABF-E11D-4CC9-A779-FF8FDC121839}" destId="{CE8FC20F-827A-49A9-BD49-495EE2891D1A}" srcOrd="3" destOrd="0" presId="urn:microsoft.com/office/officeart/2005/8/layout/vList2"/>
    <dgm:cxn modelId="{3D68A08D-B72F-4D6D-9674-6FAB9DEE7D26}" type="presParOf" srcId="{8F489ABF-E11D-4CC9-A779-FF8FDC121839}" destId="{251CC6AC-A758-44FA-A456-1D078135CCDF}" srcOrd="4" destOrd="0" presId="urn:microsoft.com/office/officeart/2005/8/layout/vList2"/>
    <dgm:cxn modelId="{CD8B2E1A-05A7-4A1B-A52D-955D0DBB6FCF}" type="presParOf" srcId="{8F489ABF-E11D-4CC9-A779-FF8FDC121839}" destId="{95B166DF-B6A1-46CB-88DD-5CBC0E321609}" srcOrd="5" destOrd="0" presId="urn:microsoft.com/office/officeart/2005/8/layout/vList2"/>
    <dgm:cxn modelId="{D78A6C0B-60FB-47D2-BC43-A60C61FFC545}" type="presParOf" srcId="{8F489ABF-E11D-4CC9-A779-FF8FDC121839}" destId="{A9A8B40A-2611-42B5-B148-DA8EB6D4B907}" srcOrd="6" destOrd="0" presId="urn:microsoft.com/office/officeart/2005/8/layout/vList2"/>
    <dgm:cxn modelId="{EBE7A797-A732-4A5F-AA94-9AB3535F8B69}" type="presParOf" srcId="{8F489ABF-E11D-4CC9-A779-FF8FDC121839}" destId="{AF0E4C50-C1A9-419B-9E74-9E86C1CCA200}" srcOrd="7" destOrd="0" presId="urn:microsoft.com/office/officeart/2005/8/layout/vList2"/>
    <dgm:cxn modelId="{E66AD8CB-1C34-4514-BBC8-43114A707B34}" type="presParOf" srcId="{8F489ABF-E11D-4CC9-A779-FF8FDC121839}" destId="{D3B855A9-E0CB-4857-A361-73592EB3E77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D96095-E903-4D21-9DC2-6F36ED809607}" type="doc">
      <dgm:prSet loTypeId="urn:microsoft.com/office/officeart/2005/8/layout/default" loCatId="list" qsTypeId="urn:microsoft.com/office/officeart/2005/8/quickstyle/simple5" qsCatId="simple" csTypeId="urn:microsoft.com/office/officeart/2005/8/colors/accent0_3" csCatId="mainScheme" phldr="1"/>
      <dgm:spPr/>
      <dgm:t>
        <a:bodyPr/>
        <a:lstStyle/>
        <a:p>
          <a:endParaRPr lang="en-US"/>
        </a:p>
      </dgm:t>
    </dgm:pt>
    <dgm:pt modelId="{B93C11CA-3D90-4D6A-B9CB-907BC4399EF2}">
      <dgm:prSet custT="1"/>
      <dgm:spPr/>
      <dgm:t>
        <a:bodyPr/>
        <a:lstStyle/>
        <a:p>
          <a:pPr rtl="0"/>
          <a:r>
            <a:rPr lang="en-US" sz="2000" dirty="0" smtClean="0"/>
            <a:t>Identification</a:t>
          </a:r>
          <a:endParaRPr lang="en-US" sz="2000" dirty="0"/>
        </a:p>
      </dgm:t>
    </dgm:pt>
    <dgm:pt modelId="{EFE4C878-A0AC-474C-AFAC-A41BD0AA371B}" type="parTrans" cxnId="{757D139D-2385-471D-BD3B-9C3497413401}">
      <dgm:prSet/>
      <dgm:spPr/>
      <dgm:t>
        <a:bodyPr/>
        <a:lstStyle/>
        <a:p>
          <a:endParaRPr lang="en-US" sz="1400"/>
        </a:p>
      </dgm:t>
    </dgm:pt>
    <dgm:pt modelId="{B5D84394-C09D-488F-8B25-577F1508DDFE}" type="sibTrans" cxnId="{757D139D-2385-471D-BD3B-9C3497413401}">
      <dgm:prSet/>
      <dgm:spPr/>
      <dgm:t>
        <a:bodyPr/>
        <a:lstStyle/>
        <a:p>
          <a:endParaRPr lang="en-US" sz="1400"/>
        </a:p>
      </dgm:t>
    </dgm:pt>
    <dgm:pt modelId="{291FA2E4-3974-46E3-BB4A-62DA73D02591}">
      <dgm:prSet custT="1"/>
      <dgm:spPr/>
      <dgm:t>
        <a:bodyPr/>
        <a:lstStyle/>
        <a:p>
          <a:pPr rtl="0"/>
          <a:r>
            <a:rPr lang="en-US" sz="2000" dirty="0" smtClean="0"/>
            <a:t>Categorization</a:t>
          </a:r>
          <a:endParaRPr lang="en-US" sz="2000" dirty="0"/>
        </a:p>
      </dgm:t>
    </dgm:pt>
    <dgm:pt modelId="{923FB2B9-1357-4E06-8B87-E1B782573E5E}" type="parTrans" cxnId="{2D761749-F8C8-467F-A57E-92D165BE7335}">
      <dgm:prSet/>
      <dgm:spPr/>
      <dgm:t>
        <a:bodyPr/>
        <a:lstStyle/>
        <a:p>
          <a:endParaRPr lang="en-US" sz="1400"/>
        </a:p>
      </dgm:t>
    </dgm:pt>
    <dgm:pt modelId="{B19BFF2E-BB87-4B45-9F5B-FC1212D32560}" type="sibTrans" cxnId="{2D761749-F8C8-467F-A57E-92D165BE7335}">
      <dgm:prSet/>
      <dgm:spPr/>
      <dgm:t>
        <a:bodyPr/>
        <a:lstStyle/>
        <a:p>
          <a:endParaRPr lang="en-US" sz="1400"/>
        </a:p>
      </dgm:t>
    </dgm:pt>
    <dgm:pt modelId="{D510BC3F-A5A5-427C-A7CE-78B8683B1F07}">
      <dgm:prSet custT="1"/>
      <dgm:spPr/>
      <dgm:t>
        <a:bodyPr/>
        <a:lstStyle/>
        <a:p>
          <a:pPr rtl="0"/>
          <a:r>
            <a:rPr lang="en-US" sz="2000" dirty="0" smtClean="0"/>
            <a:t>Elaboration</a:t>
          </a:r>
          <a:endParaRPr lang="en-US" sz="2000" dirty="0"/>
        </a:p>
      </dgm:t>
    </dgm:pt>
    <dgm:pt modelId="{894E1B34-DCF8-44BA-9FE3-E0F92F2C59E7}" type="parTrans" cxnId="{063EE5D0-70F8-4AA4-9740-605224F897C9}">
      <dgm:prSet/>
      <dgm:spPr/>
      <dgm:t>
        <a:bodyPr/>
        <a:lstStyle/>
        <a:p>
          <a:endParaRPr lang="en-US" sz="1400"/>
        </a:p>
      </dgm:t>
    </dgm:pt>
    <dgm:pt modelId="{1D91942B-E769-4274-AF4D-33FFB20ECA5F}" type="sibTrans" cxnId="{063EE5D0-70F8-4AA4-9740-605224F897C9}">
      <dgm:prSet/>
      <dgm:spPr/>
      <dgm:t>
        <a:bodyPr/>
        <a:lstStyle/>
        <a:p>
          <a:endParaRPr lang="en-US" sz="1400"/>
        </a:p>
      </dgm:t>
    </dgm:pt>
    <dgm:pt modelId="{67F795EC-9D84-47C8-ADEE-09E70253B29E}">
      <dgm:prSet custT="1"/>
      <dgm:spPr/>
      <dgm:t>
        <a:bodyPr/>
        <a:lstStyle/>
        <a:p>
          <a:pPr rtl="0"/>
          <a:r>
            <a:rPr lang="en-US" sz="2000" dirty="0" smtClean="0"/>
            <a:t>Evaluation</a:t>
          </a:r>
          <a:endParaRPr lang="en-US" sz="2000" dirty="0"/>
        </a:p>
      </dgm:t>
    </dgm:pt>
    <dgm:pt modelId="{322C68F9-835F-45D5-8791-B29EC2101EAF}" type="parTrans" cxnId="{207395AE-E085-44B0-9F19-2E1CD4A999FF}">
      <dgm:prSet/>
      <dgm:spPr/>
      <dgm:t>
        <a:bodyPr/>
        <a:lstStyle/>
        <a:p>
          <a:endParaRPr lang="en-US" sz="1400"/>
        </a:p>
      </dgm:t>
    </dgm:pt>
    <dgm:pt modelId="{ACE5FCF2-E2B8-49E6-B59F-E53000F71AAB}" type="sibTrans" cxnId="{207395AE-E085-44B0-9F19-2E1CD4A999FF}">
      <dgm:prSet/>
      <dgm:spPr/>
      <dgm:t>
        <a:bodyPr/>
        <a:lstStyle/>
        <a:p>
          <a:endParaRPr lang="en-US" sz="1400"/>
        </a:p>
      </dgm:t>
    </dgm:pt>
    <dgm:pt modelId="{AF75272D-BD01-482F-90DE-E206D2642A87}">
      <dgm:prSet custT="1"/>
      <dgm:spPr/>
      <dgm:t>
        <a:bodyPr/>
        <a:lstStyle/>
        <a:p>
          <a:pPr rtl="0"/>
          <a:r>
            <a:rPr lang="en-US" sz="2000" dirty="0" smtClean="0"/>
            <a:t>Prioritization</a:t>
          </a:r>
          <a:endParaRPr lang="en-US" sz="2000" dirty="0"/>
        </a:p>
      </dgm:t>
    </dgm:pt>
    <dgm:pt modelId="{B879E7C9-DE08-4C17-815A-445B77544FE5}" type="parTrans" cxnId="{8079D90D-087B-405B-A500-341147E31554}">
      <dgm:prSet/>
      <dgm:spPr/>
      <dgm:t>
        <a:bodyPr/>
        <a:lstStyle/>
        <a:p>
          <a:endParaRPr lang="en-US" sz="1400"/>
        </a:p>
      </dgm:t>
    </dgm:pt>
    <dgm:pt modelId="{5906327D-B9E7-48EF-AA77-6866909C2BDF}" type="sibTrans" cxnId="{8079D90D-087B-405B-A500-341147E31554}">
      <dgm:prSet/>
      <dgm:spPr/>
      <dgm:t>
        <a:bodyPr/>
        <a:lstStyle/>
        <a:p>
          <a:endParaRPr lang="en-US" sz="1400"/>
        </a:p>
      </dgm:t>
    </dgm:pt>
    <dgm:pt modelId="{9606467D-663D-4CEF-B8F4-6D2B43C03CA8}">
      <dgm:prSet custT="1"/>
      <dgm:spPr/>
      <dgm:t>
        <a:bodyPr/>
        <a:lstStyle/>
        <a:p>
          <a:pPr rtl="0"/>
          <a:r>
            <a:rPr lang="en-US" sz="2000" dirty="0" smtClean="0"/>
            <a:t>Selection</a:t>
          </a:r>
          <a:endParaRPr lang="en-US" sz="2000" dirty="0"/>
        </a:p>
      </dgm:t>
    </dgm:pt>
    <dgm:pt modelId="{5E3BC8B6-CFF7-4724-A065-1CA71EA5AFAB}" type="parTrans" cxnId="{5452CDFF-2F5B-4C30-A9D7-69EBC986F6AF}">
      <dgm:prSet/>
      <dgm:spPr/>
      <dgm:t>
        <a:bodyPr/>
        <a:lstStyle/>
        <a:p>
          <a:endParaRPr lang="en-US" sz="1400"/>
        </a:p>
      </dgm:t>
    </dgm:pt>
    <dgm:pt modelId="{EE2ED75D-4DDD-4F3D-B98E-ECC904266606}" type="sibTrans" cxnId="{5452CDFF-2F5B-4C30-A9D7-69EBC986F6AF}">
      <dgm:prSet/>
      <dgm:spPr/>
      <dgm:t>
        <a:bodyPr/>
        <a:lstStyle/>
        <a:p>
          <a:endParaRPr lang="en-US" sz="1400"/>
        </a:p>
      </dgm:t>
    </dgm:pt>
    <dgm:pt modelId="{32D32485-CD26-45C4-9A2E-3362DF2BDC1E}">
      <dgm:prSet custT="1"/>
      <dgm:spPr/>
      <dgm:t>
        <a:bodyPr/>
        <a:lstStyle/>
        <a:p>
          <a:pPr rtl="0"/>
          <a:r>
            <a:rPr lang="en-US" sz="2000" dirty="0" smtClean="0"/>
            <a:t>Reporting</a:t>
          </a:r>
          <a:endParaRPr lang="en-US" sz="2000" dirty="0"/>
        </a:p>
      </dgm:t>
    </dgm:pt>
    <dgm:pt modelId="{F37691BE-6F9A-4249-A833-528638144E96}" type="parTrans" cxnId="{874C3702-79F4-4A9D-9FA0-216B92763D2C}">
      <dgm:prSet/>
      <dgm:spPr/>
      <dgm:t>
        <a:bodyPr/>
        <a:lstStyle/>
        <a:p>
          <a:endParaRPr lang="en-US" sz="1400"/>
        </a:p>
      </dgm:t>
    </dgm:pt>
    <dgm:pt modelId="{2E2669AA-5F04-4299-90D1-35E539025ED2}" type="sibTrans" cxnId="{874C3702-79F4-4A9D-9FA0-216B92763D2C}">
      <dgm:prSet/>
      <dgm:spPr/>
      <dgm:t>
        <a:bodyPr/>
        <a:lstStyle/>
        <a:p>
          <a:endParaRPr lang="en-US" sz="1400"/>
        </a:p>
      </dgm:t>
    </dgm:pt>
    <dgm:pt modelId="{A679984A-8796-4E7D-A528-0C83AF389803}">
      <dgm:prSet custT="1"/>
      <dgm:spPr/>
      <dgm:t>
        <a:bodyPr/>
        <a:lstStyle/>
        <a:p>
          <a:pPr rtl="0"/>
          <a:r>
            <a:rPr lang="en-US" sz="2000" dirty="0" smtClean="0"/>
            <a:t>Improvement</a:t>
          </a:r>
          <a:endParaRPr lang="en-US" sz="2000" dirty="0"/>
        </a:p>
      </dgm:t>
    </dgm:pt>
    <dgm:pt modelId="{302281D1-5469-4011-B542-721B2F75E9B9}" type="parTrans" cxnId="{A2994A31-F774-4C05-8D74-F02B8990DFA9}">
      <dgm:prSet/>
      <dgm:spPr/>
      <dgm:t>
        <a:bodyPr/>
        <a:lstStyle/>
        <a:p>
          <a:endParaRPr lang="en-US" sz="1400"/>
        </a:p>
      </dgm:t>
    </dgm:pt>
    <dgm:pt modelId="{17B9C2F5-95B7-44A7-946C-8C7C57A32BE3}" type="sibTrans" cxnId="{A2994A31-F774-4C05-8D74-F02B8990DFA9}">
      <dgm:prSet/>
      <dgm:spPr/>
      <dgm:t>
        <a:bodyPr/>
        <a:lstStyle/>
        <a:p>
          <a:endParaRPr lang="en-US" sz="1400"/>
        </a:p>
      </dgm:t>
    </dgm:pt>
    <dgm:pt modelId="{F5FD78B4-425A-4E73-AC23-B1C7F3FE6B3E}" type="pres">
      <dgm:prSet presAssocID="{CFD96095-E903-4D21-9DC2-6F36ED809607}" presName="diagram" presStyleCnt="0">
        <dgm:presLayoutVars>
          <dgm:dir/>
          <dgm:resizeHandles val="exact"/>
        </dgm:presLayoutVars>
      </dgm:prSet>
      <dgm:spPr/>
      <dgm:t>
        <a:bodyPr/>
        <a:lstStyle/>
        <a:p>
          <a:endParaRPr lang="en-US"/>
        </a:p>
      </dgm:t>
    </dgm:pt>
    <dgm:pt modelId="{035A607C-7B9C-4EB4-A4EA-491E88A742F5}" type="pres">
      <dgm:prSet presAssocID="{B93C11CA-3D90-4D6A-B9CB-907BC4399EF2}" presName="node" presStyleLbl="node1" presStyleIdx="0" presStyleCnt="8">
        <dgm:presLayoutVars>
          <dgm:bulletEnabled val="1"/>
        </dgm:presLayoutVars>
      </dgm:prSet>
      <dgm:spPr/>
      <dgm:t>
        <a:bodyPr/>
        <a:lstStyle/>
        <a:p>
          <a:endParaRPr lang="en-US"/>
        </a:p>
      </dgm:t>
    </dgm:pt>
    <dgm:pt modelId="{3B1076AF-4224-435D-9F7B-A99534FC2BFA}" type="pres">
      <dgm:prSet presAssocID="{B5D84394-C09D-488F-8B25-577F1508DDFE}" presName="sibTrans" presStyleCnt="0"/>
      <dgm:spPr/>
    </dgm:pt>
    <dgm:pt modelId="{CBB1D376-6FD4-4BAA-8445-BE1D7745F075}" type="pres">
      <dgm:prSet presAssocID="{291FA2E4-3974-46E3-BB4A-62DA73D02591}" presName="node" presStyleLbl="node1" presStyleIdx="1" presStyleCnt="8">
        <dgm:presLayoutVars>
          <dgm:bulletEnabled val="1"/>
        </dgm:presLayoutVars>
      </dgm:prSet>
      <dgm:spPr/>
      <dgm:t>
        <a:bodyPr/>
        <a:lstStyle/>
        <a:p>
          <a:endParaRPr lang="en-US"/>
        </a:p>
      </dgm:t>
    </dgm:pt>
    <dgm:pt modelId="{7D0D9B0B-8014-4FC3-B033-A2F11AA62284}" type="pres">
      <dgm:prSet presAssocID="{B19BFF2E-BB87-4B45-9F5B-FC1212D32560}" presName="sibTrans" presStyleCnt="0"/>
      <dgm:spPr/>
    </dgm:pt>
    <dgm:pt modelId="{B0E16DB5-3A6E-4D53-A647-95B132CB2C07}" type="pres">
      <dgm:prSet presAssocID="{D510BC3F-A5A5-427C-A7CE-78B8683B1F07}" presName="node" presStyleLbl="node1" presStyleIdx="2" presStyleCnt="8">
        <dgm:presLayoutVars>
          <dgm:bulletEnabled val="1"/>
        </dgm:presLayoutVars>
      </dgm:prSet>
      <dgm:spPr/>
      <dgm:t>
        <a:bodyPr/>
        <a:lstStyle/>
        <a:p>
          <a:endParaRPr lang="en-US"/>
        </a:p>
      </dgm:t>
    </dgm:pt>
    <dgm:pt modelId="{1966785B-BD6A-4C5B-8D4F-08F4D602F4E6}" type="pres">
      <dgm:prSet presAssocID="{1D91942B-E769-4274-AF4D-33FFB20ECA5F}" presName="sibTrans" presStyleCnt="0"/>
      <dgm:spPr/>
    </dgm:pt>
    <dgm:pt modelId="{8718330E-9FB6-4EF4-8B8F-7C5663976CCD}" type="pres">
      <dgm:prSet presAssocID="{67F795EC-9D84-47C8-ADEE-09E70253B29E}" presName="node" presStyleLbl="node1" presStyleIdx="3" presStyleCnt="8">
        <dgm:presLayoutVars>
          <dgm:bulletEnabled val="1"/>
        </dgm:presLayoutVars>
      </dgm:prSet>
      <dgm:spPr/>
      <dgm:t>
        <a:bodyPr/>
        <a:lstStyle/>
        <a:p>
          <a:endParaRPr lang="en-US"/>
        </a:p>
      </dgm:t>
    </dgm:pt>
    <dgm:pt modelId="{8C453883-F720-4D03-87B5-45D507CEA2A4}" type="pres">
      <dgm:prSet presAssocID="{ACE5FCF2-E2B8-49E6-B59F-E53000F71AAB}" presName="sibTrans" presStyleCnt="0"/>
      <dgm:spPr/>
    </dgm:pt>
    <dgm:pt modelId="{BA6217B5-09C0-4A87-9773-B625A00D2188}" type="pres">
      <dgm:prSet presAssocID="{AF75272D-BD01-482F-90DE-E206D2642A87}" presName="node" presStyleLbl="node1" presStyleIdx="4" presStyleCnt="8">
        <dgm:presLayoutVars>
          <dgm:bulletEnabled val="1"/>
        </dgm:presLayoutVars>
      </dgm:prSet>
      <dgm:spPr/>
      <dgm:t>
        <a:bodyPr/>
        <a:lstStyle/>
        <a:p>
          <a:endParaRPr lang="en-US"/>
        </a:p>
      </dgm:t>
    </dgm:pt>
    <dgm:pt modelId="{D6F5414F-BF17-47CD-9B56-CDA1D1C2CB50}" type="pres">
      <dgm:prSet presAssocID="{5906327D-B9E7-48EF-AA77-6866909C2BDF}" presName="sibTrans" presStyleCnt="0"/>
      <dgm:spPr/>
    </dgm:pt>
    <dgm:pt modelId="{C7812D56-BBA0-448A-93AE-3EBE2C2977C4}" type="pres">
      <dgm:prSet presAssocID="{9606467D-663D-4CEF-B8F4-6D2B43C03CA8}" presName="node" presStyleLbl="node1" presStyleIdx="5" presStyleCnt="8">
        <dgm:presLayoutVars>
          <dgm:bulletEnabled val="1"/>
        </dgm:presLayoutVars>
      </dgm:prSet>
      <dgm:spPr/>
      <dgm:t>
        <a:bodyPr/>
        <a:lstStyle/>
        <a:p>
          <a:endParaRPr lang="en-US"/>
        </a:p>
      </dgm:t>
    </dgm:pt>
    <dgm:pt modelId="{E8D5A6C4-2A6C-4B49-BD6A-1A1CA60AA684}" type="pres">
      <dgm:prSet presAssocID="{EE2ED75D-4DDD-4F3D-B98E-ECC904266606}" presName="sibTrans" presStyleCnt="0"/>
      <dgm:spPr/>
    </dgm:pt>
    <dgm:pt modelId="{54E3ABCB-1B7E-4973-A3B4-D37F8297E5DF}" type="pres">
      <dgm:prSet presAssocID="{32D32485-CD26-45C4-9A2E-3362DF2BDC1E}" presName="node" presStyleLbl="node1" presStyleIdx="6" presStyleCnt="8">
        <dgm:presLayoutVars>
          <dgm:bulletEnabled val="1"/>
        </dgm:presLayoutVars>
      </dgm:prSet>
      <dgm:spPr/>
      <dgm:t>
        <a:bodyPr/>
        <a:lstStyle/>
        <a:p>
          <a:endParaRPr lang="en-US"/>
        </a:p>
      </dgm:t>
    </dgm:pt>
    <dgm:pt modelId="{1AD8A302-17CD-485F-9885-3EC057A98B26}" type="pres">
      <dgm:prSet presAssocID="{2E2669AA-5F04-4299-90D1-35E539025ED2}" presName="sibTrans" presStyleCnt="0"/>
      <dgm:spPr/>
    </dgm:pt>
    <dgm:pt modelId="{00414800-B1CE-4C54-B19D-12E8CB94B5DA}" type="pres">
      <dgm:prSet presAssocID="{A679984A-8796-4E7D-A528-0C83AF389803}" presName="node" presStyleLbl="node1" presStyleIdx="7" presStyleCnt="8">
        <dgm:presLayoutVars>
          <dgm:bulletEnabled val="1"/>
        </dgm:presLayoutVars>
      </dgm:prSet>
      <dgm:spPr/>
      <dgm:t>
        <a:bodyPr/>
        <a:lstStyle/>
        <a:p>
          <a:endParaRPr lang="en-US"/>
        </a:p>
      </dgm:t>
    </dgm:pt>
  </dgm:ptLst>
  <dgm:cxnLst>
    <dgm:cxn modelId="{ED5FD25B-CD3F-4BD1-9FB2-A19FEEF057A3}" type="presOf" srcId="{67F795EC-9D84-47C8-ADEE-09E70253B29E}" destId="{8718330E-9FB6-4EF4-8B8F-7C5663976CCD}" srcOrd="0" destOrd="0" presId="urn:microsoft.com/office/officeart/2005/8/layout/default"/>
    <dgm:cxn modelId="{455BA636-3171-44F0-B5BA-96454C5A3AB2}" type="presOf" srcId="{9606467D-663D-4CEF-B8F4-6D2B43C03CA8}" destId="{C7812D56-BBA0-448A-93AE-3EBE2C2977C4}" srcOrd="0" destOrd="0" presId="urn:microsoft.com/office/officeart/2005/8/layout/default"/>
    <dgm:cxn modelId="{2D761749-F8C8-467F-A57E-92D165BE7335}" srcId="{CFD96095-E903-4D21-9DC2-6F36ED809607}" destId="{291FA2E4-3974-46E3-BB4A-62DA73D02591}" srcOrd="1" destOrd="0" parTransId="{923FB2B9-1357-4E06-8B87-E1B782573E5E}" sibTransId="{B19BFF2E-BB87-4B45-9F5B-FC1212D32560}"/>
    <dgm:cxn modelId="{9B8C7A24-0CA2-4076-BAA7-81B1001DE0F1}" type="presOf" srcId="{D510BC3F-A5A5-427C-A7CE-78B8683B1F07}" destId="{B0E16DB5-3A6E-4D53-A647-95B132CB2C07}" srcOrd="0" destOrd="0" presId="urn:microsoft.com/office/officeart/2005/8/layout/default"/>
    <dgm:cxn modelId="{5452CDFF-2F5B-4C30-A9D7-69EBC986F6AF}" srcId="{CFD96095-E903-4D21-9DC2-6F36ED809607}" destId="{9606467D-663D-4CEF-B8F4-6D2B43C03CA8}" srcOrd="5" destOrd="0" parTransId="{5E3BC8B6-CFF7-4724-A065-1CA71EA5AFAB}" sibTransId="{EE2ED75D-4DDD-4F3D-B98E-ECC904266606}"/>
    <dgm:cxn modelId="{A5BC2086-94D5-4539-882C-AE9E366E878B}" type="presOf" srcId="{A679984A-8796-4E7D-A528-0C83AF389803}" destId="{00414800-B1CE-4C54-B19D-12E8CB94B5DA}" srcOrd="0" destOrd="0" presId="urn:microsoft.com/office/officeart/2005/8/layout/default"/>
    <dgm:cxn modelId="{874C3702-79F4-4A9D-9FA0-216B92763D2C}" srcId="{CFD96095-E903-4D21-9DC2-6F36ED809607}" destId="{32D32485-CD26-45C4-9A2E-3362DF2BDC1E}" srcOrd="6" destOrd="0" parTransId="{F37691BE-6F9A-4249-A833-528638144E96}" sibTransId="{2E2669AA-5F04-4299-90D1-35E539025ED2}"/>
    <dgm:cxn modelId="{217AFF05-3CAE-4436-A380-D26E011D132A}" type="presOf" srcId="{291FA2E4-3974-46E3-BB4A-62DA73D02591}" destId="{CBB1D376-6FD4-4BAA-8445-BE1D7745F075}" srcOrd="0" destOrd="0" presId="urn:microsoft.com/office/officeart/2005/8/layout/default"/>
    <dgm:cxn modelId="{105D5625-4CC3-48F4-8C3A-887EB522A587}" type="presOf" srcId="{CFD96095-E903-4D21-9DC2-6F36ED809607}" destId="{F5FD78B4-425A-4E73-AC23-B1C7F3FE6B3E}" srcOrd="0" destOrd="0" presId="urn:microsoft.com/office/officeart/2005/8/layout/default"/>
    <dgm:cxn modelId="{757D139D-2385-471D-BD3B-9C3497413401}" srcId="{CFD96095-E903-4D21-9DC2-6F36ED809607}" destId="{B93C11CA-3D90-4D6A-B9CB-907BC4399EF2}" srcOrd="0" destOrd="0" parTransId="{EFE4C878-A0AC-474C-AFAC-A41BD0AA371B}" sibTransId="{B5D84394-C09D-488F-8B25-577F1508DDFE}"/>
    <dgm:cxn modelId="{8079D90D-087B-405B-A500-341147E31554}" srcId="{CFD96095-E903-4D21-9DC2-6F36ED809607}" destId="{AF75272D-BD01-482F-90DE-E206D2642A87}" srcOrd="4" destOrd="0" parTransId="{B879E7C9-DE08-4C17-815A-445B77544FE5}" sibTransId="{5906327D-B9E7-48EF-AA77-6866909C2BDF}"/>
    <dgm:cxn modelId="{898E81D9-2D80-4399-8025-3476545990F2}" type="presOf" srcId="{AF75272D-BD01-482F-90DE-E206D2642A87}" destId="{BA6217B5-09C0-4A87-9773-B625A00D2188}" srcOrd="0" destOrd="0" presId="urn:microsoft.com/office/officeart/2005/8/layout/default"/>
    <dgm:cxn modelId="{A2994A31-F774-4C05-8D74-F02B8990DFA9}" srcId="{CFD96095-E903-4D21-9DC2-6F36ED809607}" destId="{A679984A-8796-4E7D-A528-0C83AF389803}" srcOrd="7" destOrd="0" parTransId="{302281D1-5469-4011-B542-721B2F75E9B9}" sibTransId="{17B9C2F5-95B7-44A7-946C-8C7C57A32BE3}"/>
    <dgm:cxn modelId="{063EE5D0-70F8-4AA4-9740-605224F897C9}" srcId="{CFD96095-E903-4D21-9DC2-6F36ED809607}" destId="{D510BC3F-A5A5-427C-A7CE-78B8683B1F07}" srcOrd="2" destOrd="0" parTransId="{894E1B34-DCF8-44BA-9FE3-E0F92F2C59E7}" sibTransId="{1D91942B-E769-4274-AF4D-33FFB20ECA5F}"/>
    <dgm:cxn modelId="{F08AFF16-6D2A-46CA-AC0E-718B6781A474}" type="presOf" srcId="{B93C11CA-3D90-4D6A-B9CB-907BC4399EF2}" destId="{035A607C-7B9C-4EB4-A4EA-491E88A742F5}" srcOrd="0" destOrd="0" presId="urn:microsoft.com/office/officeart/2005/8/layout/default"/>
    <dgm:cxn modelId="{207395AE-E085-44B0-9F19-2E1CD4A999FF}" srcId="{CFD96095-E903-4D21-9DC2-6F36ED809607}" destId="{67F795EC-9D84-47C8-ADEE-09E70253B29E}" srcOrd="3" destOrd="0" parTransId="{322C68F9-835F-45D5-8791-B29EC2101EAF}" sibTransId="{ACE5FCF2-E2B8-49E6-B59F-E53000F71AAB}"/>
    <dgm:cxn modelId="{BF691950-EDD9-4BCE-A567-674D51505B9B}" type="presOf" srcId="{32D32485-CD26-45C4-9A2E-3362DF2BDC1E}" destId="{54E3ABCB-1B7E-4973-A3B4-D37F8297E5DF}" srcOrd="0" destOrd="0" presId="urn:microsoft.com/office/officeart/2005/8/layout/default"/>
    <dgm:cxn modelId="{8914A3FC-47D4-4DD1-A8F3-E0FE54521619}" type="presParOf" srcId="{F5FD78B4-425A-4E73-AC23-B1C7F3FE6B3E}" destId="{035A607C-7B9C-4EB4-A4EA-491E88A742F5}" srcOrd="0" destOrd="0" presId="urn:microsoft.com/office/officeart/2005/8/layout/default"/>
    <dgm:cxn modelId="{5FB8D3CE-7EE5-4A3F-BAEE-511FFE2F9E67}" type="presParOf" srcId="{F5FD78B4-425A-4E73-AC23-B1C7F3FE6B3E}" destId="{3B1076AF-4224-435D-9F7B-A99534FC2BFA}" srcOrd="1" destOrd="0" presId="urn:microsoft.com/office/officeart/2005/8/layout/default"/>
    <dgm:cxn modelId="{B18B4BF2-A792-4A24-934D-6440495CE9C2}" type="presParOf" srcId="{F5FD78B4-425A-4E73-AC23-B1C7F3FE6B3E}" destId="{CBB1D376-6FD4-4BAA-8445-BE1D7745F075}" srcOrd="2" destOrd="0" presId="urn:microsoft.com/office/officeart/2005/8/layout/default"/>
    <dgm:cxn modelId="{6DC97E2A-F55F-4ADA-AFF3-EE71D52DAA87}" type="presParOf" srcId="{F5FD78B4-425A-4E73-AC23-B1C7F3FE6B3E}" destId="{7D0D9B0B-8014-4FC3-B033-A2F11AA62284}" srcOrd="3" destOrd="0" presId="urn:microsoft.com/office/officeart/2005/8/layout/default"/>
    <dgm:cxn modelId="{B53D702F-D634-4A15-8A04-20FB20BCBBEB}" type="presParOf" srcId="{F5FD78B4-425A-4E73-AC23-B1C7F3FE6B3E}" destId="{B0E16DB5-3A6E-4D53-A647-95B132CB2C07}" srcOrd="4" destOrd="0" presId="urn:microsoft.com/office/officeart/2005/8/layout/default"/>
    <dgm:cxn modelId="{FBDB9582-3A3F-4137-91FA-F2A13AEFAD69}" type="presParOf" srcId="{F5FD78B4-425A-4E73-AC23-B1C7F3FE6B3E}" destId="{1966785B-BD6A-4C5B-8D4F-08F4D602F4E6}" srcOrd="5" destOrd="0" presId="urn:microsoft.com/office/officeart/2005/8/layout/default"/>
    <dgm:cxn modelId="{243EC40F-8300-4FA1-8DA9-6C12B389B0F6}" type="presParOf" srcId="{F5FD78B4-425A-4E73-AC23-B1C7F3FE6B3E}" destId="{8718330E-9FB6-4EF4-8B8F-7C5663976CCD}" srcOrd="6" destOrd="0" presId="urn:microsoft.com/office/officeart/2005/8/layout/default"/>
    <dgm:cxn modelId="{0BFF52BD-3507-4F38-BFAB-45A922512734}" type="presParOf" srcId="{F5FD78B4-425A-4E73-AC23-B1C7F3FE6B3E}" destId="{8C453883-F720-4D03-87B5-45D507CEA2A4}" srcOrd="7" destOrd="0" presId="urn:microsoft.com/office/officeart/2005/8/layout/default"/>
    <dgm:cxn modelId="{A9FCB9C1-1431-4AED-A672-841A6F024530}" type="presParOf" srcId="{F5FD78B4-425A-4E73-AC23-B1C7F3FE6B3E}" destId="{BA6217B5-09C0-4A87-9773-B625A00D2188}" srcOrd="8" destOrd="0" presId="urn:microsoft.com/office/officeart/2005/8/layout/default"/>
    <dgm:cxn modelId="{F5F31718-CA59-4F58-BB3B-315559B4F593}" type="presParOf" srcId="{F5FD78B4-425A-4E73-AC23-B1C7F3FE6B3E}" destId="{D6F5414F-BF17-47CD-9B56-CDA1D1C2CB50}" srcOrd="9" destOrd="0" presId="urn:microsoft.com/office/officeart/2005/8/layout/default"/>
    <dgm:cxn modelId="{FCDF8CEF-A7EA-446C-8600-0A766FCD1480}" type="presParOf" srcId="{F5FD78B4-425A-4E73-AC23-B1C7F3FE6B3E}" destId="{C7812D56-BBA0-448A-93AE-3EBE2C2977C4}" srcOrd="10" destOrd="0" presId="urn:microsoft.com/office/officeart/2005/8/layout/default"/>
    <dgm:cxn modelId="{9528716E-BB7A-447A-A793-8B9686291B35}" type="presParOf" srcId="{F5FD78B4-425A-4E73-AC23-B1C7F3FE6B3E}" destId="{E8D5A6C4-2A6C-4B49-BD6A-1A1CA60AA684}" srcOrd="11" destOrd="0" presId="urn:microsoft.com/office/officeart/2005/8/layout/default"/>
    <dgm:cxn modelId="{1F7A2794-30E9-41FA-9F49-2EF55F01484D}" type="presParOf" srcId="{F5FD78B4-425A-4E73-AC23-B1C7F3FE6B3E}" destId="{54E3ABCB-1B7E-4973-A3B4-D37F8297E5DF}" srcOrd="12" destOrd="0" presId="urn:microsoft.com/office/officeart/2005/8/layout/default"/>
    <dgm:cxn modelId="{5A8FFA68-F882-4DD4-8E2A-31F62091AC7B}" type="presParOf" srcId="{F5FD78B4-425A-4E73-AC23-B1C7F3FE6B3E}" destId="{1AD8A302-17CD-485F-9885-3EC057A98B26}" srcOrd="13" destOrd="0" presId="urn:microsoft.com/office/officeart/2005/8/layout/default"/>
    <dgm:cxn modelId="{F105E6F1-9B54-47D8-B5F3-E144709952CF}" type="presParOf" srcId="{F5FD78B4-425A-4E73-AC23-B1C7F3FE6B3E}" destId="{00414800-B1CE-4C54-B19D-12E8CB94B5DA}"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26985D7-F81C-4094-A29E-8AD2FA69F6D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88CE7367-8C6D-4DE9-9596-53C25CC3E698}">
      <dgm:prSet custT="1"/>
      <dgm:spPr/>
      <dgm:t>
        <a:bodyPr/>
        <a:lstStyle/>
        <a:p>
          <a:pPr rtl="0"/>
          <a:r>
            <a:rPr lang="en-US" sz="2000" dirty="0" smtClean="0"/>
            <a:t>Introduction to Portfolio Management Processes</a:t>
          </a:r>
          <a:endParaRPr lang="en-US" sz="2000" dirty="0"/>
        </a:p>
      </dgm:t>
    </dgm:pt>
    <dgm:pt modelId="{D821410B-9115-4755-951D-C3E499D3B015}" type="parTrans" cxnId="{E5675FBD-62CE-4785-95C1-A6EAFA7EE31A}">
      <dgm:prSet/>
      <dgm:spPr/>
      <dgm:t>
        <a:bodyPr/>
        <a:lstStyle/>
        <a:p>
          <a:endParaRPr lang="en-US" sz="1050"/>
        </a:p>
      </dgm:t>
    </dgm:pt>
    <dgm:pt modelId="{80BE66A0-8F76-486A-B59C-DE606CBB9856}" type="sibTrans" cxnId="{E5675FBD-62CE-4785-95C1-A6EAFA7EE31A}">
      <dgm:prSet/>
      <dgm:spPr/>
      <dgm:t>
        <a:bodyPr/>
        <a:lstStyle/>
        <a:p>
          <a:endParaRPr lang="en-US" sz="1050"/>
        </a:p>
      </dgm:t>
    </dgm:pt>
    <dgm:pt modelId="{B3C314EC-05D7-4950-89DF-362174FE333B}">
      <dgm:prSet custT="1"/>
      <dgm:spPr/>
      <dgm:t>
        <a:bodyPr/>
        <a:lstStyle/>
        <a:p>
          <a:pPr rtl="0"/>
          <a:r>
            <a:rPr lang="en-US" sz="2000" smtClean="0"/>
            <a:t>Establishing Portfolio Standards </a:t>
          </a:r>
          <a:endParaRPr lang="en-US" sz="2000"/>
        </a:p>
      </dgm:t>
    </dgm:pt>
    <dgm:pt modelId="{7ADEC7DC-59A0-48A0-9BB8-EBBE054D432B}" type="parTrans" cxnId="{9F451861-0352-44CE-B2B0-B119C124F430}">
      <dgm:prSet/>
      <dgm:spPr/>
      <dgm:t>
        <a:bodyPr/>
        <a:lstStyle/>
        <a:p>
          <a:endParaRPr lang="en-US" sz="1050"/>
        </a:p>
      </dgm:t>
    </dgm:pt>
    <dgm:pt modelId="{06968719-D1DA-4F62-A4C8-DC57BBB22B97}" type="sibTrans" cxnId="{9F451861-0352-44CE-B2B0-B119C124F430}">
      <dgm:prSet/>
      <dgm:spPr/>
      <dgm:t>
        <a:bodyPr/>
        <a:lstStyle/>
        <a:p>
          <a:endParaRPr lang="en-US" sz="1050"/>
        </a:p>
      </dgm:t>
    </dgm:pt>
    <dgm:pt modelId="{0675D5FC-3BC8-45D5-A561-BA06F48060E8}">
      <dgm:prSet custT="1"/>
      <dgm:spPr/>
      <dgm:t>
        <a:bodyPr/>
        <a:lstStyle/>
        <a:p>
          <a:pPr rtl="0"/>
          <a:r>
            <a:rPr lang="en-US" sz="2000" smtClean="0"/>
            <a:t>Defining your Strategic Portfolio </a:t>
          </a:r>
          <a:endParaRPr lang="en-US" sz="2000"/>
        </a:p>
      </dgm:t>
    </dgm:pt>
    <dgm:pt modelId="{31E29394-969B-449B-B8F5-67EDF0B3C837}" type="parTrans" cxnId="{3ACA34E5-BE21-4B21-B111-0B7423CA1048}">
      <dgm:prSet/>
      <dgm:spPr/>
      <dgm:t>
        <a:bodyPr/>
        <a:lstStyle/>
        <a:p>
          <a:endParaRPr lang="en-US" sz="1050"/>
        </a:p>
      </dgm:t>
    </dgm:pt>
    <dgm:pt modelId="{0135C5C8-5D51-4516-94BE-2E180A92EA25}" type="sibTrans" cxnId="{3ACA34E5-BE21-4B21-B111-0B7423CA1048}">
      <dgm:prSet/>
      <dgm:spPr/>
      <dgm:t>
        <a:bodyPr/>
        <a:lstStyle/>
        <a:p>
          <a:endParaRPr lang="en-US" sz="1050"/>
        </a:p>
      </dgm:t>
    </dgm:pt>
    <dgm:pt modelId="{0015D85B-CC36-4E41-95AE-0AE6F36ADF32}">
      <dgm:prSet custT="1"/>
      <dgm:spPr/>
      <dgm:t>
        <a:bodyPr/>
        <a:lstStyle/>
        <a:p>
          <a:pPr rtl="0"/>
          <a:r>
            <a:rPr lang="en-US" sz="2000" smtClean="0"/>
            <a:t>Evaluating Your Portfolio </a:t>
          </a:r>
          <a:endParaRPr lang="en-US" sz="2000"/>
        </a:p>
      </dgm:t>
    </dgm:pt>
    <dgm:pt modelId="{1B2DC537-6828-4EAD-9BFE-C38A0059B7AD}" type="parTrans" cxnId="{BE761641-7986-4706-8173-94A46134629A}">
      <dgm:prSet/>
      <dgm:spPr/>
      <dgm:t>
        <a:bodyPr/>
        <a:lstStyle/>
        <a:p>
          <a:endParaRPr lang="en-US" sz="1050"/>
        </a:p>
      </dgm:t>
    </dgm:pt>
    <dgm:pt modelId="{7E7B33AA-A420-48D7-BFCA-4A6F88E5F904}" type="sibTrans" cxnId="{BE761641-7986-4706-8173-94A46134629A}">
      <dgm:prSet/>
      <dgm:spPr/>
      <dgm:t>
        <a:bodyPr/>
        <a:lstStyle/>
        <a:p>
          <a:endParaRPr lang="en-US" sz="1050"/>
        </a:p>
      </dgm:t>
    </dgm:pt>
    <dgm:pt modelId="{D2C73089-A42A-45ED-963F-C5C35642C31E}">
      <dgm:prSet custT="1"/>
      <dgm:spPr/>
      <dgm:t>
        <a:bodyPr/>
        <a:lstStyle/>
        <a:p>
          <a:pPr rtl="0"/>
          <a:r>
            <a:rPr lang="en-US" sz="2000" smtClean="0"/>
            <a:t>Improving Portfolio Performance </a:t>
          </a:r>
          <a:endParaRPr lang="en-US" sz="2000"/>
        </a:p>
      </dgm:t>
    </dgm:pt>
    <dgm:pt modelId="{A88A74A3-2234-4D86-932C-F5A41FE38CD5}" type="parTrans" cxnId="{4F6406D9-8B60-48DB-B44B-D6931C995CF7}">
      <dgm:prSet/>
      <dgm:spPr/>
      <dgm:t>
        <a:bodyPr/>
        <a:lstStyle/>
        <a:p>
          <a:endParaRPr lang="en-US" sz="1050"/>
        </a:p>
      </dgm:t>
    </dgm:pt>
    <dgm:pt modelId="{28BCBA0C-2488-48DC-841C-00B3ADC919C5}" type="sibTrans" cxnId="{4F6406D9-8B60-48DB-B44B-D6931C995CF7}">
      <dgm:prSet/>
      <dgm:spPr/>
      <dgm:t>
        <a:bodyPr/>
        <a:lstStyle/>
        <a:p>
          <a:endParaRPr lang="en-US" sz="1050"/>
        </a:p>
      </dgm:t>
    </dgm:pt>
    <dgm:pt modelId="{8F489ABF-E11D-4CC9-A779-FF8FDC121839}" type="pres">
      <dgm:prSet presAssocID="{926985D7-F81C-4094-A29E-8AD2FA69F6D7}" presName="linear" presStyleCnt="0">
        <dgm:presLayoutVars>
          <dgm:animLvl val="lvl"/>
          <dgm:resizeHandles val="exact"/>
        </dgm:presLayoutVars>
      </dgm:prSet>
      <dgm:spPr/>
      <dgm:t>
        <a:bodyPr/>
        <a:lstStyle/>
        <a:p>
          <a:endParaRPr lang="en-US"/>
        </a:p>
      </dgm:t>
    </dgm:pt>
    <dgm:pt modelId="{62E8D6F8-D16F-4C7D-833F-DCBCA51E7C24}" type="pres">
      <dgm:prSet presAssocID="{88CE7367-8C6D-4DE9-9596-53C25CC3E698}" presName="parentText" presStyleLbl="node1" presStyleIdx="0" presStyleCnt="5">
        <dgm:presLayoutVars>
          <dgm:chMax val="0"/>
          <dgm:bulletEnabled val="1"/>
        </dgm:presLayoutVars>
      </dgm:prSet>
      <dgm:spPr/>
      <dgm:t>
        <a:bodyPr/>
        <a:lstStyle/>
        <a:p>
          <a:endParaRPr lang="en-US"/>
        </a:p>
      </dgm:t>
    </dgm:pt>
    <dgm:pt modelId="{A51297FB-73B5-4430-A4A9-F4EDA00C8C15}" type="pres">
      <dgm:prSet presAssocID="{80BE66A0-8F76-486A-B59C-DE606CBB9856}" presName="spacer" presStyleCnt="0"/>
      <dgm:spPr/>
    </dgm:pt>
    <dgm:pt modelId="{AA52A194-F58C-474F-88AC-56CFB537CB22}" type="pres">
      <dgm:prSet presAssocID="{B3C314EC-05D7-4950-89DF-362174FE333B}" presName="parentText" presStyleLbl="node1" presStyleIdx="1" presStyleCnt="5">
        <dgm:presLayoutVars>
          <dgm:chMax val="0"/>
          <dgm:bulletEnabled val="1"/>
        </dgm:presLayoutVars>
      </dgm:prSet>
      <dgm:spPr/>
      <dgm:t>
        <a:bodyPr/>
        <a:lstStyle/>
        <a:p>
          <a:endParaRPr lang="en-US"/>
        </a:p>
      </dgm:t>
    </dgm:pt>
    <dgm:pt modelId="{CE8FC20F-827A-49A9-BD49-495EE2891D1A}" type="pres">
      <dgm:prSet presAssocID="{06968719-D1DA-4F62-A4C8-DC57BBB22B97}" presName="spacer" presStyleCnt="0"/>
      <dgm:spPr/>
    </dgm:pt>
    <dgm:pt modelId="{251CC6AC-A758-44FA-A456-1D078135CCDF}" type="pres">
      <dgm:prSet presAssocID="{0675D5FC-3BC8-45D5-A561-BA06F48060E8}" presName="parentText" presStyleLbl="node1" presStyleIdx="2" presStyleCnt="5">
        <dgm:presLayoutVars>
          <dgm:chMax val="0"/>
          <dgm:bulletEnabled val="1"/>
        </dgm:presLayoutVars>
      </dgm:prSet>
      <dgm:spPr/>
      <dgm:t>
        <a:bodyPr/>
        <a:lstStyle/>
        <a:p>
          <a:endParaRPr lang="en-US"/>
        </a:p>
      </dgm:t>
    </dgm:pt>
    <dgm:pt modelId="{95B166DF-B6A1-46CB-88DD-5CBC0E321609}" type="pres">
      <dgm:prSet presAssocID="{0135C5C8-5D51-4516-94BE-2E180A92EA25}" presName="spacer" presStyleCnt="0"/>
      <dgm:spPr/>
    </dgm:pt>
    <dgm:pt modelId="{A9A8B40A-2611-42B5-B148-DA8EB6D4B907}" type="pres">
      <dgm:prSet presAssocID="{0015D85B-CC36-4E41-95AE-0AE6F36ADF32}" presName="parentText" presStyleLbl="node1" presStyleIdx="3" presStyleCnt="5">
        <dgm:presLayoutVars>
          <dgm:chMax val="0"/>
          <dgm:bulletEnabled val="1"/>
        </dgm:presLayoutVars>
      </dgm:prSet>
      <dgm:spPr/>
      <dgm:t>
        <a:bodyPr/>
        <a:lstStyle/>
        <a:p>
          <a:endParaRPr lang="en-US"/>
        </a:p>
      </dgm:t>
    </dgm:pt>
    <dgm:pt modelId="{AF0E4C50-C1A9-419B-9E74-9E86C1CCA200}" type="pres">
      <dgm:prSet presAssocID="{7E7B33AA-A420-48D7-BFCA-4A6F88E5F904}" presName="spacer" presStyleCnt="0"/>
      <dgm:spPr/>
    </dgm:pt>
    <dgm:pt modelId="{D3B855A9-E0CB-4857-A361-73592EB3E778}" type="pres">
      <dgm:prSet presAssocID="{D2C73089-A42A-45ED-963F-C5C35642C31E}" presName="parentText" presStyleLbl="node1" presStyleIdx="4" presStyleCnt="5">
        <dgm:presLayoutVars>
          <dgm:chMax val="0"/>
          <dgm:bulletEnabled val="1"/>
        </dgm:presLayoutVars>
      </dgm:prSet>
      <dgm:spPr/>
      <dgm:t>
        <a:bodyPr/>
        <a:lstStyle/>
        <a:p>
          <a:endParaRPr lang="en-US"/>
        </a:p>
      </dgm:t>
    </dgm:pt>
  </dgm:ptLst>
  <dgm:cxnLst>
    <dgm:cxn modelId="{1199661F-D9C0-4A02-B3E4-7F072C4E4BCD}" type="presOf" srcId="{0015D85B-CC36-4E41-95AE-0AE6F36ADF32}" destId="{A9A8B40A-2611-42B5-B148-DA8EB6D4B907}" srcOrd="0" destOrd="0" presId="urn:microsoft.com/office/officeart/2005/8/layout/vList2"/>
    <dgm:cxn modelId="{BE761641-7986-4706-8173-94A46134629A}" srcId="{926985D7-F81C-4094-A29E-8AD2FA69F6D7}" destId="{0015D85B-CC36-4E41-95AE-0AE6F36ADF32}" srcOrd="3" destOrd="0" parTransId="{1B2DC537-6828-4EAD-9BFE-C38A0059B7AD}" sibTransId="{7E7B33AA-A420-48D7-BFCA-4A6F88E5F904}"/>
    <dgm:cxn modelId="{1F200912-C6E1-4F56-A67B-F0BDA78BF96C}" type="presOf" srcId="{88CE7367-8C6D-4DE9-9596-53C25CC3E698}" destId="{62E8D6F8-D16F-4C7D-833F-DCBCA51E7C24}" srcOrd="0" destOrd="0" presId="urn:microsoft.com/office/officeart/2005/8/layout/vList2"/>
    <dgm:cxn modelId="{4F6406D9-8B60-48DB-B44B-D6931C995CF7}" srcId="{926985D7-F81C-4094-A29E-8AD2FA69F6D7}" destId="{D2C73089-A42A-45ED-963F-C5C35642C31E}" srcOrd="4" destOrd="0" parTransId="{A88A74A3-2234-4D86-932C-F5A41FE38CD5}" sibTransId="{28BCBA0C-2488-48DC-841C-00B3ADC919C5}"/>
    <dgm:cxn modelId="{A96C0A19-1D33-42E3-BB7B-4A18E9F0343C}" type="presOf" srcId="{926985D7-F81C-4094-A29E-8AD2FA69F6D7}" destId="{8F489ABF-E11D-4CC9-A779-FF8FDC121839}" srcOrd="0" destOrd="0" presId="urn:microsoft.com/office/officeart/2005/8/layout/vList2"/>
    <dgm:cxn modelId="{5D07403F-A9FC-4C43-AEC7-DB5614F2735D}" type="presOf" srcId="{0675D5FC-3BC8-45D5-A561-BA06F48060E8}" destId="{251CC6AC-A758-44FA-A456-1D078135CCDF}" srcOrd="0" destOrd="0" presId="urn:microsoft.com/office/officeart/2005/8/layout/vList2"/>
    <dgm:cxn modelId="{BF85EEB1-FC17-4447-B213-9848FD6836DC}" type="presOf" srcId="{B3C314EC-05D7-4950-89DF-362174FE333B}" destId="{AA52A194-F58C-474F-88AC-56CFB537CB22}" srcOrd="0" destOrd="0" presId="urn:microsoft.com/office/officeart/2005/8/layout/vList2"/>
    <dgm:cxn modelId="{3ACA34E5-BE21-4B21-B111-0B7423CA1048}" srcId="{926985D7-F81C-4094-A29E-8AD2FA69F6D7}" destId="{0675D5FC-3BC8-45D5-A561-BA06F48060E8}" srcOrd="2" destOrd="0" parTransId="{31E29394-969B-449B-B8F5-67EDF0B3C837}" sibTransId="{0135C5C8-5D51-4516-94BE-2E180A92EA25}"/>
    <dgm:cxn modelId="{E5675FBD-62CE-4785-95C1-A6EAFA7EE31A}" srcId="{926985D7-F81C-4094-A29E-8AD2FA69F6D7}" destId="{88CE7367-8C6D-4DE9-9596-53C25CC3E698}" srcOrd="0" destOrd="0" parTransId="{D821410B-9115-4755-951D-C3E499D3B015}" sibTransId="{80BE66A0-8F76-486A-B59C-DE606CBB9856}"/>
    <dgm:cxn modelId="{AEF30EBC-4076-4F03-B532-40DFB6E3FCDC}" type="presOf" srcId="{D2C73089-A42A-45ED-963F-C5C35642C31E}" destId="{D3B855A9-E0CB-4857-A361-73592EB3E778}" srcOrd="0" destOrd="0" presId="urn:microsoft.com/office/officeart/2005/8/layout/vList2"/>
    <dgm:cxn modelId="{9F451861-0352-44CE-B2B0-B119C124F430}" srcId="{926985D7-F81C-4094-A29E-8AD2FA69F6D7}" destId="{B3C314EC-05D7-4950-89DF-362174FE333B}" srcOrd="1" destOrd="0" parTransId="{7ADEC7DC-59A0-48A0-9BB8-EBBE054D432B}" sibTransId="{06968719-D1DA-4F62-A4C8-DC57BBB22B97}"/>
    <dgm:cxn modelId="{20DF1E2B-1271-4507-BCE7-483840072E03}" type="presParOf" srcId="{8F489ABF-E11D-4CC9-A779-FF8FDC121839}" destId="{62E8D6F8-D16F-4C7D-833F-DCBCA51E7C24}" srcOrd="0" destOrd="0" presId="urn:microsoft.com/office/officeart/2005/8/layout/vList2"/>
    <dgm:cxn modelId="{1F2FD17D-A7DC-49EE-99ED-E64E402AE8C3}" type="presParOf" srcId="{8F489ABF-E11D-4CC9-A779-FF8FDC121839}" destId="{A51297FB-73B5-4430-A4A9-F4EDA00C8C15}" srcOrd="1" destOrd="0" presId="urn:microsoft.com/office/officeart/2005/8/layout/vList2"/>
    <dgm:cxn modelId="{40B28013-FCC7-423B-B743-82B3643D60F1}" type="presParOf" srcId="{8F489ABF-E11D-4CC9-A779-FF8FDC121839}" destId="{AA52A194-F58C-474F-88AC-56CFB537CB22}" srcOrd="2" destOrd="0" presId="urn:microsoft.com/office/officeart/2005/8/layout/vList2"/>
    <dgm:cxn modelId="{C51CDECD-BB79-4771-B33F-DCC2B0EEEE0E}" type="presParOf" srcId="{8F489ABF-E11D-4CC9-A779-FF8FDC121839}" destId="{CE8FC20F-827A-49A9-BD49-495EE2891D1A}" srcOrd="3" destOrd="0" presId="urn:microsoft.com/office/officeart/2005/8/layout/vList2"/>
    <dgm:cxn modelId="{A245C28F-A9FB-4FF9-83D4-3A534F4010A3}" type="presParOf" srcId="{8F489ABF-E11D-4CC9-A779-FF8FDC121839}" destId="{251CC6AC-A758-44FA-A456-1D078135CCDF}" srcOrd="4" destOrd="0" presId="urn:microsoft.com/office/officeart/2005/8/layout/vList2"/>
    <dgm:cxn modelId="{064FF8A3-25CC-449E-A2EE-1C984D05978A}" type="presParOf" srcId="{8F489ABF-E11D-4CC9-A779-FF8FDC121839}" destId="{95B166DF-B6A1-46CB-88DD-5CBC0E321609}" srcOrd="5" destOrd="0" presId="urn:microsoft.com/office/officeart/2005/8/layout/vList2"/>
    <dgm:cxn modelId="{919F8915-E336-4522-A05C-3ED37EE2DFC1}" type="presParOf" srcId="{8F489ABF-E11D-4CC9-A779-FF8FDC121839}" destId="{A9A8B40A-2611-42B5-B148-DA8EB6D4B907}" srcOrd="6" destOrd="0" presId="urn:microsoft.com/office/officeart/2005/8/layout/vList2"/>
    <dgm:cxn modelId="{5E14B2F3-5330-40BF-B609-2EA7CD3D3270}" type="presParOf" srcId="{8F489ABF-E11D-4CC9-A779-FF8FDC121839}" destId="{AF0E4C50-C1A9-419B-9E74-9E86C1CCA200}" srcOrd="7" destOrd="0" presId="urn:microsoft.com/office/officeart/2005/8/layout/vList2"/>
    <dgm:cxn modelId="{1A086CC7-3FFE-4766-815D-D4509D155F15}" type="presParOf" srcId="{8F489ABF-E11D-4CC9-A779-FF8FDC121839}" destId="{D3B855A9-E0CB-4857-A361-73592EB3E77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7290A1-15D5-4929-BBB6-A35F3FBF70CD}"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7FE8E0A1-197E-4873-A286-57218CE3A6F0}">
      <dgm:prSet custT="1"/>
      <dgm:spPr/>
      <dgm:t>
        <a:bodyPr/>
        <a:lstStyle/>
        <a:p>
          <a:pPr rtl="0"/>
          <a:r>
            <a:rPr lang="en-US" sz="2400" b="0" smtClean="0"/>
            <a:t>Data</a:t>
          </a:r>
          <a:endParaRPr lang="en-US" sz="2400"/>
        </a:p>
      </dgm:t>
    </dgm:pt>
    <dgm:pt modelId="{9D62B98C-5AEF-415C-AAD6-A8B199E22CE3}" type="parTrans" cxnId="{00B3B455-E2FD-45BA-83AA-D338B7070A34}">
      <dgm:prSet/>
      <dgm:spPr/>
      <dgm:t>
        <a:bodyPr/>
        <a:lstStyle/>
        <a:p>
          <a:endParaRPr lang="en-US" sz="1200"/>
        </a:p>
      </dgm:t>
    </dgm:pt>
    <dgm:pt modelId="{FBA38A60-93CB-4768-AE6D-B907534B2066}" type="sibTrans" cxnId="{00B3B455-E2FD-45BA-83AA-D338B7070A34}">
      <dgm:prSet/>
      <dgm:spPr/>
      <dgm:t>
        <a:bodyPr/>
        <a:lstStyle/>
        <a:p>
          <a:endParaRPr lang="en-US" sz="1200"/>
        </a:p>
      </dgm:t>
    </dgm:pt>
    <dgm:pt modelId="{6A150FC4-BB8E-4CE1-84CB-EDFC376343FE}">
      <dgm:prSet custT="1"/>
      <dgm:spPr/>
      <dgm:t>
        <a:bodyPr/>
        <a:lstStyle/>
        <a:p>
          <a:pPr rtl="0"/>
          <a:r>
            <a:rPr lang="en-US" sz="2400" b="0" dirty="0" smtClean="0"/>
            <a:t>Measures</a:t>
          </a:r>
          <a:endParaRPr lang="en-US" sz="2400" dirty="0"/>
        </a:p>
      </dgm:t>
    </dgm:pt>
    <dgm:pt modelId="{876B4AAA-D736-48DE-B99E-36DDA2172C16}" type="parTrans" cxnId="{E9A2FCE1-23FC-4BBB-B690-045303F7412B}">
      <dgm:prSet/>
      <dgm:spPr/>
      <dgm:t>
        <a:bodyPr/>
        <a:lstStyle/>
        <a:p>
          <a:endParaRPr lang="en-US" sz="1200"/>
        </a:p>
      </dgm:t>
    </dgm:pt>
    <dgm:pt modelId="{9D2E9ED2-3D01-4962-8E32-29BD519EBD6E}" type="sibTrans" cxnId="{E9A2FCE1-23FC-4BBB-B690-045303F7412B}">
      <dgm:prSet/>
      <dgm:spPr/>
      <dgm:t>
        <a:bodyPr/>
        <a:lstStyle/>
        <a:p>
          <a:endParaRPr lang="en-US" sz="1200"/>
        </a:p>
      </dgm:t>
    </dgm:pt>
    <dgm:pt modelId="{018C600C-232D-4B48-A5BB-E23368D3AEF2}">
      <dgm:prSet custT="1"/>
      <dgm:spPr/>
      <dgm:t>
        <a:bodyPr/>
        <a:lstStyle/>
        <a:p>
          <a:pPr rtl="0"/>
          <a:r>
            <a:rPr lang="en-US" sz="2400" b="0" smtClean="0"/>
            <a:t>Scores</a:t>
          </a:r>
          <a:endParaRPr lang="en-US" sz="2400"/>
        </a:p>
      </dgm:t>
    </dgm:pt>
    <dgm:pt modelId="{FB680149-5590-402F-832B-A0A4C88D3A1D}" type="parTrans" cxnId="{C81E34E5-61DF-4E22-A757-CD7562FEE48E}">
      <dgm:prSet/>
      <dgm:spPr/>
      <dgm:t>
        <a:bodyPr/>
        <a:lstStyle/>
        <a:p>
          <a:endParaRPr lang="en-US" sz="1200"/>
        </a:p>
      </dgm:t>
    </dgm:pt>
    <dgm:pt modelId="{F80F4F0E-6346-40B6-9F07-D4E39992590B}" type="sibTrans" cxnId="{C81E34E5-61DF-4E22-A757-CD7562FEE48E}">
      <dgm:prSet/>
      <dgm:spPr/>
      <dgm:t>
        <a:bodyPr/>
        <a:lstStyle/>
        <a:p>
          <a:endParaRPr lang="en-US" sz="1200"/>
        </a:p>
      </dgm:t>
    </dgm:pt>
    <dgm:pt modelId="{D9F9E343-02D3-4F35-831C-380C88492071}">
      <dgm:prSet custT="1"/>
      <dgm:spPr/>
      <dgm:t>
        <a:bodyPr/>
        <a:lstStyle/>
        <a:p>
          <a:pPr rtl="0"/>
          <a:r>
            <a:rPr lang="en-US" sz="2400" b="0" smtClean="0"/>
            <a:t>Criteria</a:t>
          </a:r>
          <a:endParaRPr lang="en-US" sz="2400"/>
        </a:p>
      </dgm:t>
    </dgm:pt>
    <dgm:pt modelId="{D311491A-AFFF-4AA7-82A5-047CF7DDF9AA}" type="parTrans" cxnId="{0589E4F1-9E24-4390-A762-6A105D80E2D0}">
      <dgm:prSet/>
      <dgm:spPr/>
      <dgm:t>
        <a:bodyPr/>
        <a:lstStyle/>
        <a:p>
          <a:endParaRPr lang="en-US" sz="1200"/>
        </a:p>
      </dgm:t>
    </dgm:pt>
    <dgm:pt modelId="{2618F2B5-BA18-4961-9B8C-D3736D0ED91A}" type="sibTrans" cxnId="{0589E4F1-9E24-4390-A762-6A105D80E2D0}">
      <dgm:prSet/>
      <dgm:spPr/>
      <dgm:t>
        <a:bodyPr/>
        <a:lstStyle/>
        <a:p>
          <a:endParaRPr lang="en-US" sz="1200"/>
        </a:p>
      </dgm:t>
    </dgm:pt>
    <dgm:pt modelId="{24E1059D-D5DE-46A6-840E-FBE0146EB038}" type="pres">
      <dgm:prSet presAssocID="{6F7290A1-15D5-4929-BBB6-A35F3FBF70CD}" presName="Name0" presStyleCnt="0">
        <dgm:presLayoutVars>
          <dgm:chMax val="7"/>
          <dgm:chPref val="7"/>
          <dgm:dir/>
        </dgm:presLayoutVars>
      </dgm:prSet>
      <dgm:spPr/>
      <dgm:t>
        <a:bodyPr/>
        <a:lstStyle/>
        <a:p>
          <a:endParaRPr lang="en-US"/>
        </a:p>
      </dgm:t>
    </dgm:pt>
    <dgm:pt modelId="{2D0769F2-3F3C-4052-9D0F-3A8BB0EF8221}" type="pres">
      <dgm:prSet presAssocID="{6F7290A1-15D5-4929-BBB6-A35F3FBF70CD}" presName="Name1" presStyleCnt="0"/>
      <dgm:spPr/>
    </dgm:pt>
    <dgm:pt modelId="{4F8AD77D-FB01-4540-9346-C10C0315FE39}" type="pres">
      <dgm:prSet presAssocID="{6F7290A1-15D5-4929-BBB6-A35F3FBF70CD}" presName="cycle" presStyleCnt="0"/>
      <dgm:spPr/>
    </dgm:pt>
    <dgm:pt modelId="{DC98E60F-341E-46C1-9C9B-B583838A54C4}" type="pres">
      <dgm:prSet presAssocID="{6F7290A1-15D5-4929-BBB6-A35F3FBF70CD}" presName="srcNode" presStyleLbl="node1" presStyleIdx="0" presStyleCnt="4"/>
      <dgm:spPr/>
    </dgm:pt>
    <dgm:pt modelId="{C17E23ED-57B7-4E9B-B528-473075EDA618}" type="pres">
      <dgm:prSet presAssocID="{6F7290A1-15D5-4929-BBB6-A35F3FBF70CD}" presName="conn" presStyleLbl="parChTrans1D2" presStyleIdx="0" presStyleCnt="1"/>
      <dgm:spPr/>
      <dgm:t>
        <a:bodyPr/>
        <a:lstStyle/>
        <a:p>
          <a:endParaRPr lang="en-US"/>
        </a:p>
      </dgm:t>
    </dgm:pt>
    <dgm:pt modelId="{3B79E5B9-C1BF-4FA0-A737-6DDA4B79A7C8}" type="pres">
      <dgm:prSet presAssocID="{6F7290A1-15D5-4929-BBB6-A35F3FBF70CD}" presName="extraNode" presStyleLbl="node1" presStyleIdx="0" presStyleCnt="4"/>
      <dgm:spPr/>
    </dgm:pt>
    <dgm:pt modelId="{B5A2D2F7-8992-4A94-89DB-C40FC6A4DA23}" type="pres">
      <dgm:prSet presAssocID="{6F7290A1-15D5-4929-BBB6-A35F3FBF70CD}" presName="dstNode" presStyleLbl="node1" presStyleIdx="0" presStyleCnt="4"/>
      <dgm:spPr/>
    </dgm:pt>
    <dgm:pt modelId="{6F4F5636-771F-4127-9651-958CEABF6D60}" type="pres">
      <dgm:prSet presAssocID="{7FE8E0A1-197E-4873-A286-57218CE3A6F0}" presName="text_1" presStyleLbl="node1" presStyleIdx="0" presStyleCnt="4">
        <dgm:presLayoutVars>
          <dgm:bulletEnabled val="1"/>
        </dgm:presLayoutVars>
      </dgm:prSet>
      <dgm:spPr/>
      <dgm:t>
        <a:bodyPr/>
        <a:lstStyle/>
        <a:p>
          <a:endParaRPr lang="en-US"/>
        </a:p>
      </dgm:t>
    </dgm:pt>
    <dgm:pt modelId="{CA2AF2EC-1622-4766-9BF4-5E989B896353}" type="pres">
      <dgm:prSet presAssocID="{7FE8E0A1-197E-4873-A286-57218CE3A6F0}" presName="accent_1" presStyleCnt="0"/>
      <dgm:spPr/>
    </dgm:pt>
    <dgm:pt modelId="{1912DE21-6285-4166-AFA5-7D34C1FB5CF0}" type="pres">
      <dgm:prSet presAssocID="{7FE8E0A1-197E-4873-A286-57218CE3A6F0}" presName="accentRepeatNode" presStyleLbl="solidFgAcc1" presStyleIdx="0" presStyleCnt="4"/>
      <dgm:spPr/>
    </dgm:pt>
    <dgm:pt modelId="{7A9156A2-6765-474A-9D75-8C2710661F15}" type="pres">
      <dgm:prSet presAssocID="{6A150FC4-BB8E-4CE1-84CB-EDFC376343FE}" presName="text_2" presStyleLbl="node1" presStyleIdx="1" presStyleCnt="4">
        <dgm:presLayoutVars>
          <dgm:bulletEnabled val="1"/>
        </dgm:presLayoutVars>
      </dgm:prSet>
      <dgm:spPr/>
      <dgm:t>
        <a:bodyPr/>
        <a:lstStyle/>
        <a:p>
          <a:endParaRPr lang="en-US"/>
        </a:p>
      </dgm:t>
    </dgm:pt>
    <dgm:pt modelId="{2E1825D2-41A1-4E2F-A349-F3D77778F97F}" type="pres">
      <dgm:prSet presAssocID="{6A150FC4-BB8E-4CE1-84CB-EDFC376343FE}" presName="accent_2" presStyleCnt="0"/>
      <dgm:spPr/>
    </dgm:pt>
    <dgm:pt modelId="{DDC4853E-5B1C-43DA-8D10-D0B57F03EFDD}" type="pres">
      <dgm:prSet presAssocID="{6A150FC4-BB8E-4CE1-84CB-EDFC376343FE}" presName="accentRepeatNode" presStyleLbl="solidFgAcc1" presStyleIdx="1" presStyleCnt="4"/>
      <dgm:spPr/>
    </dgm:pt>
    <dgm:pt modelId="{DC2C09A4-2BA7-4A68-97E3-7E3B708DD6DC}" type="pres">
      <dgm:prSet presAssocID="{018C600C-232D-4B48-A5BB-E23368D3AEF2}" presName="text_3" presStyleLbl="node1" presStyleIdx="2" presStyleCnt="4">
        <dgm:presLayoutVars>
          <dgm:bulletEnabled val="1"/>
        </dgm:presLayoutVars>
      </dgm:prSet>
      <dgm:spPr/>
      <dgm:t>
        <a:bodyPr/>
        <a:lstStyle/>
        <a:p>
          <a:endParaRPr lang="en-US"/>
        </a:p>
      </dgm:t>
    </dgm:pt>
    <dgm:pt modelId="{60585F29-A3A2-4FCE-91C8-727F0050ECF4}" type="pres">
      <dgm:prSet presAssocID="{018C600C-232D-4B48-A5BB-E23368D3AEF2}" presName="accent_3" presStyleCnt="0"/>
      <dgm:spPr/>
    </dgm:pt>
    <dgm:pt modelId="{8E3B83EB-5FF0-4FB8-97E2-0CBAD02CFC6C}" type="pres">
      <dgm:prSet presAssocID="{018C600C-232D-4B48-A5BB-E23368D3AEF2}" presName="accentRepeatNode" presStyleLbl="solidFgAcc1" presStyleIdx="2" presStyleCnt="4"/>
      <dgm:spPr/>
    </dgm:pt>
    <dgm:pt modelId="{792E4780-ECBE-4947-BCD5-BD191F9DBC8F}" type="pres">
      <dgm:prSet presAssocID="{D9F9E343-02D3-4F35-831C-380C88492071}" presName="text_4" presStyleLbl="node1" presStyleIdx="3" presStyleCnt="4">
        <dgm:presLayoutVars>
          <dgm:bulletEnabled val="1"/>
        </dgm:presLayoutVars>
      </dgm:prSet>
      <dgm:spPr/>
      <dgm:t>
        <a:bodyPr/>
        <a:lstStyle/>
        <a:p>
          <a:endParaRPr lang="en-US"/>
        </a:p>
      </dgm:t>
    </dgm:pt>
    <dgm:pt modelId="{99C913E2-282F-4487-96D9-6ECF42D7F50F}" type="pres">
      <dgm:prSet presAssocID="{D9F9E343-02D3-4F35-831C-380C88492071}" presName="accent_4" presStyleCnt="0"/>
      <dgm:spPr/>
    </dgm:pt>
    <dgm:pt modelId="{6A85B02A-1BDE-4B37-8D31-B9BD85BEE6F6}" type="pres">
      <dgm:prSet presAssocID="{D9F9E343-02D3-4F35-831C-380C88492071}" presName="accentRepeatNode" presStyleLbl="solidFgAcc1" presStyleIdx="3" presStyleCnt="4"/>
      <dgm:spPr/>
    </dgm:pt>
  </dgm:ptLst>
  <dgm:cxnLst>
    <dgm:cxn modelId="{D282DE1E-C076-4888-860C-C000A35556C3}" type="presOf" srcId="{7FE8E0A1-197E-4873-A286-57218CE3A6F0}" destId="{6F4F5636-771F-4127-9651-958CEABF6D60}" srcOrd="0" destOrd="0" presId="urn:microsoft.com/office/officeart/2008/layout/VerticalCurvedList"/>
    <dgm:cxn modelId="{E9A2FCE1-23FC-4BBB-B690-045303F7412B}" srcId="{6F7290A1-15D5-4929-BBB6-A35F3FBF70CD}" destId="{6A150FC4-BB8E-4CE1-84CB-EDFC376343FE}" srcOrd="1" destOrd="0" parTransId="{876B4AAA-D736-48DE-B99E-36DDA2172C16}" sibTransId="{9D2E9ED2-3D01-4962-8E32-29BD519EBD6E}"/>
    <dgm:cxn modelId="{C81E34E5-61DF-4E22-A757-CD7562FEE48E}" srcId="{6F7290A1-15D5-4929-BBB6-A35F3FBF70CD}" destId="{018C600C-232D-4B48-A5BB-E23368D3AEF2}" srcOrd="2" destOrd="0" parTransId="{FB680149-5590-402F-832B-A0A4C88D3A1D}" sibTransId="{F80F4F0E-6346-40B6-9F07-D4E39992590B}"/>
    <dgm:cxn modelId="{0589E4F1-9E24-4390-A762-6A105D80E2D0}" srcId="{6F7290A1-15D5-4929-BBB6-A35F3FBF70CD}" destId="{D9F9E343-02D3-4F35-831C-380C88492071}" srcOrd="3" destOrd="0" parTransId="{D311491A-AFFF-4AA7-82A5-047CF7DDF9AA}" sibTransId="{2618F2B5-BA18-4961-9B8C-D3736D0ED91A}"/>
    <dgm:cxn modelId="{BF75D7AF-EBB0-4F77-A148-6C495DC53BA1}" type="presOf" srcId="{6A150FC4-BB8E-4CE1-84CB-EDFC376343FE}" destId="{7A9156A2-6765-474A-9D75-8C2710661F15}" srcOrd="0" destOrd="0" presId="urn:microsoft.com/office/officeart/2008/layout/VerticalCurvedList"/>
    <dgm:cxn modelId="{00B3B455-E2FD-45BA-83AA-D338B7070A34}" srcId="{6F7290A1-15D5-4929-BBB6-A35F3FBF70CD}" destId="{7FE8E0A1-197E-4873-A286-57218CE3A6F0}" srcOrd="0" destOrd="0" parTransId="{9D62B98C-5AEF-415C-AAD6-A8B199E22CE3}" sibTransId="{FBA38A60-93CB-4768-AE6D-B907534B2066}"/>
    <dgm:cxn modelId="{8D2A92F5-229B-4C9B-A99E-6F9D36316368}" type="presOf" srcId="{018C600C-232D-4B48-A5BB-E23368D3AEF2}" destId="{DC2C09A4-2BA7-4A68-97E3-7E3B708DD6DC}" srcOrd="0" destOrd="0" presId="urn:microsoft.com/office/officeart/2008/layout/VerticalCurvedList"/>
    <dgm:cxn modelId="{BFCC954D-5A6F-4B85-9B3F-CF8E9B1CBE76}" type="presOf" srcId="{6F7290A1-15D5-4929-BBB6-A35F3FBF70CD}" destId="{24E1059D-D5DE-46A6-840E-FBE0146EB038}" srcOrd="0" destOrd="0" presId="urn:microsoft.com/office/officeart/2008/layout/VerticalCurvedList"/>
    <dgm:cxn modelId="{276215A0-72C0-473E-BE6A-14E2ABC354A0}" type="presOf" srcId="{FBA38A60-93CB-4768-AE6D-B907534B2066}" destId="{C17E23ED-57B7-4E9B-B528-473075EDA618}" srcOrd="0" destOrd="0" presId="urn:microsoft.com/office/officeart/2008/layout/VerticalCurvedList"/>
    <dgm:cxn modelId="{B45A325A-8BCE-480D-89BA-776BB6D0FB3E}" type="presOf" srcId="{D9F9E343-02D3-4F35-831C-380C88492071}" destId="{792E4780-ECBE-4947-BCD5-BD191F9DBC8F}" srcOrd="0" destOrd="0" presId="urn:microsoft.com/office/officeart/2008/layout/VerticalCurvedList"/>
    <dgm:cxn modelId="{BD669751-47F1-44DE-A4DA-647D99F25F03}" type="presParOf" srcId="{24E1059D-D5DE-46A6-840E-FBE0146EB038}" destId="{2D0769F2-3F3C-4052-9D0F-3A8BB0EF8221}" srcOrd="0" destOrd="0" presId="urn:microsoft.com/office/officeart/2008/layout/VerticalCurvedList"/>
    <dgm:cxn modelId="{010C52A6-AFC0-4747-8B91-362FDB0CC726}" type="presParOf" srcId="{2D0769F2-3F3C-4052-9D0F-3A8BB0EF8221}" destId="{4F8AD77D-FB01-4540-9346-C10C0315FE39}" srcOrd="0" destOrd="0" presId="urn:microsoft.com/office/officeart/2008/layout/VerticalCurvedList"/>
    <dgm:cxn modelId="{1A284692-B631-4A88-B31C-C5F2CA22D686}" type="presParOf" srcId="{4F8AD77D-FB01-4540-9346-C10C0315FE39}" destId="{DC98E60F-341E-46C1-9C9B-B583838A54C4}" srcOrd="0" destOrd="0" presId="urn:microsoft.com/office/officeart/2008/layout/VerticalCurvedList"/>
    <dgm:cxn modelId="{F3E4D21B-4B24-49D4-9B85-10BE43C856E2}" type="presParOf" srcId="{4F8AD77D-FB01-4540-9346-C10C0315FE39}" destId="{C17E23ED-57B7-4E9B-B528-473075EDA618}" srcOrd="1" destOrd="0" presId="urn:microsoft.com/office/officeart/2008/layout/VerticalCurvedList"/>
    <dgm:cxn modelId="{6F664B1B-B58D-4D1D-9B3C-6A7A3EFFE752}" type="presParOf" srcId="{4F8AD77D-FB01-4540-9346-C10C0315FE39}" destId="{3B79E5B9-C1BF-4FA0-A737-6DDA4B79A7C8}" srcOrd="2" destOrd="0" presId="urn:microsoft.com/office/officeart/2008/layout/VerticalCurvedList"/>
    <dgm:cxn modelId="{2D865ABA-2B55-4935-B0F9-1F360002EDBE}" type="presParOf" srcId="{4F8AD77D-FB01-4540-9346-C10C0315FE39}" destId="{B5A2D2F7-8992-4A94-89DB-C40FC6A4DA23}" srcOrd="3" destOrd="0" presId="urn:microsoft.com/office/officeart/2008/layout/VerticalCurvedList"/>
    <dgm:cxn modelId="{65C650A6-AA8A-4D7F-91DB-743981FD6A04}" type="presParOf" srcId="{2D0769F2-3F3C-4052-9D0F-3A8BB0EF8221}" destId="{6F4F5636-771F-4127-9651-958CEABF6D60}" srcOrd="1" destOrd="0" presId="urn:microsoft.com/office/officeart/2008/layout/VerticalCurvedList"/>
    <dgm:cxn modelId="{9CF90C03-81C9-4FA7-93F0-11E80425AD36}" type="presParOf" srcId="{2D0769F2-3F3C-4052-9D0F-3A8BB0EF8221}" destId="{CA2AF2EC-1622-4766-9BF4-5E989B896353}" srcOrd="2" destOrd="0" presId="urn:microsoft.com/office/officeart/2008/layout/VerticalCurvedList"/>
    <dgm:cxn modelId="{FDDF1078-B4A2-48D6-A13A-A6B8BBE79D6C}" type="presParOf" srcId="{CA2AF2EC-1622-4766-9BF4-5E989B896353}" destId="{1912DE21-6285-4166-AFA5-7D34C1FB5CF0}" srcOrd="0" destOrd="0" presId="urn:microsoft.com/office/officeart/2008/layout/VerticalCurvedList"/>
    <dgm:cxn modelId="{23D62F04-E06D-452B-8787-CE99D10656FB}" type="presParOf" srcId="{2D0769F2-3F3C-4052-9D0F-3A8BB0EF8221}" destId="{7A9156A2-6765-474A-9D75-8C2710661F15}" srcOrd="3" destOrd="0" presId="urn:microsoft.com/office/officeart/2008/layout/VerticalCurvedList"/>
    <dgm:cxn modelId="{EB2085E1-F6E2-4EE2-92C8-DD2C0DC2360C}" type="presParOf" srcId="{2D0769F2-3F3C-4052-9D0F-3A8BB0EF8221}" destId="{2E1825D2-41A1-4E2F-A349-F3D77778F97F}" srcOrd="4" destOrd="0" presId="urn:microsoft.com/office/officeart/2008/layout/VerticalCurvedList"/>
    <dgm:cxn modelId="{17136FEF-B12C-410C-8673-B1CC7B46D24B}" type="presParOf" srcId="{2E1825D2-41A1-4E2F-A349-F3D77778F97F}" destId="{DDC4853E-5B1C-43DA-8D10-D0B57F03EFDD}" srcOrd="0" destOrd="0" presId="urn:microsoft.com/office/officeart/2008/layout/VerticalCurvedList"/>
    <dgm:cxn modelId="{D1C47EF2-2C49-4203-8767-61600E3BCE32}" type="presParOf" srcId="{2D0769F2-3F3C-4052-9D0F-3A8BB0EF8221}" destId="{DC2C09A4-2BA7-4A68-97E3-7E3B708DD6DC}" srcOrd="5" destOrd="0" presId="urn:microsoft.com/office/officeart/2008/layout/VerticalCurvedList"/>
    <dgm:cxn modelId="{EFCC6C39-CEA4-4B8C-9F5C-3A5D1C8EDC6A}" type="presParOf" srcId="{2D0769F2-3F3C-4052-9D0F-3A8BB0EF8221}" destId="{60585F29-A3A2-4FCE-91C8-727F0050ECF4}" srcOrd="6" destOrd="0" presId="urn:microsoft.com/office/officeart/2008/layout/VerticalCurvedList"/>
    <dgm:cxn modelId="{4ED4C8FC-8551-415A-9FF6-A907B1541A67}" type="presParOf" srcId="{60585F29-A3A2-4FCE-91C8-727F0050ECF4}" destId="{8E3B83EB-5FF0-4FB8-97E2-0CBAD02CFC6C}" srcOrd="0" destOrd="0" presId="urn:microsoft.com/office/officeart/2008/layout/VerticalCurvedList"/>
    <dgm:cxn modelId="{8440FF9B-99C7-4186-B666-5DD0935B0FAB}" type="presParOf" srcId="{2D0769F2-3F3C-4052-9D0F-3A8BB0EF8221}" destId="{792E4780-ECBE-4947-BCD5-BD191F9DBC8F}" srcOrd="7" destOrd="0" presId="urn:microsoft.com/office/officeart/2008/layout/VerticalCurvedList"/>
    <dgm:cxn modelId="{D633E49D-11F0-471D-8416-43997019C055}" type="presParOf" srcId="{2D0769F2-3F3C-4052-9D0F-3A8BB0EF8221}" destId="{99C913E2-282F-4487-96D9-6ECF42D7F50F}" srcOrd="8" destOrd="0" presId="urn:microsoft.com/office/officeart/2008/layout/VerticalCurvedList"/>
    <dgm:cxn modelId="{0A3508CF-0D96-4F39-97BF-E8EA8F897976}" type="presParOf" srcId="{99C913E2-282F-4487-96D9-6ECF42D7F50F}" destId="{6A85B02A-1BDE-4B37-8D31-B9BD85BEE6F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6985D7-F81C-4094-A29E-8AD2FA69F6D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88CE7367-8C6D-4DE9-9596-53C25CC3E698}">
      <dgm:prSet custT="1"/>
      <dgm:spPr/>
      <dgm:t>
        <a:bodyPr/>
        <a:lstStyle/>
        <a:p>
          <a:pPr rtl="0"/>
          <a:r>
            <a:rPr lang="en-US" sz="2000" dirty="0" smtClean="0"/>
            <a:t>Introduction to Portfolio Management Processes</a:t>
          </a:r>
          <a:endParaRPr lang="en-US" sz="2000" dirty="0"/>
        </a:p>
      </dgm:t>
    </dgm:pt>
    <dgm:pt modelId="{D821410B-9115-4755-951D-C3E499D3B015}" type="parTrans" cxnId="{E5675FBD-62CE-4785-95C1-A6EAFA7EE31A}">
      <dgm:prSet/>
      <dgm:spPr/>
      <dgm:t>
        <a:bodyPr/>
        <a:lstStyle/>
        <a:p>
          <a:endParaRPr lang="en-US" sz="1050"/>
        </a:p>
      </dgm:t>
    </dgm:pt>
    <dgm:pt modelId="{80BE66A0-8F76-486A-B59C-DE606CBB9856}" type="sibTrans" cxnId="{E5675FBD-62CE-4785-95C1-A6EAFA7EE31A}">
      <dgm:prSet/>
      <dgm:spPr/>
      <dgm:t>
        <a:bodyPr/>
        <a:lstStyle/>
        <a:p>
          <a:endParaRPr lang="en-US" sz="1050"/>
        </a:p>
      </dgm:t>
    </dgm:pt>
    <dgm:pt modelId="{B3C314EC-05D7-4950-89DF-362174FE333B}">
      <dgm:prSet custT="1"/>
      <dgm:spPr/>
      <dgm:t>
        <a:bodyPr/>
        <a:lstStyle/>
        <a:p>
          <a:pPr rtl="0"/>
          <a:r>
            <a:rPr lang="en-US" sz="2000" smtClean="0"/>
            <a:t>Establishing Portfolio Standards </a:t>
          </a:r>
          <a:endParaRPr lang="en-US" sz="2000"/>
        </a:p>
      </dgm:t>
    </dgm:pt>
    <dgm:pt modelId="{7ADEC7DC-59A0-48A0-9BB8-EBBE054D432B}" type="parTrans" cxnId="{9F451861-0352-44CE-B2B0-B119C124F430}">
      <dgm:prSet/>
      <dgm:spPr/>
      <dgm:t>
        <a:bodyPr/>
        <a:lstStyle/>
        <a:p>
          <a:endParaRPr lang="en-US" sz="1050"/>
        </a:p>
      </dgm:t>
    </dgm:pt>
    <dgm:pt modelId="{06968719-D1DA-4F62-A4C8-DC57BBB22B97}" type="sibTrans" cxnId="{9F451861-0352-44CE-B2B0-B119C124F430}">
      <dgm:prSet/>
      <dgm:spPr/>
      <dgm:t>
        <a:bodyPr/>
        <a:lstStyle/>
        <a:p>
          <a:endParaRPr lang="en-US" sz="1050"/>
        </a:p>
      </dgm:t>
    </dgm:pt>
    <dgm:pt modelId="{0675D5FC-3BC8-45D5-A561-BA06F48060E8}">
      <dgm:prSet custT="1"/>
      <dgm:spPr/>
      <dgm:t>
        <a:bodyPr/>
        <a:lstStyle/>
        <a:p>
          <a:pPr rtl="0"/>
          <a:r>
            <a:rPr lang="en-US" sz="2000" smtClean="0"/>
            <a:t>Defining your Strategic Portfolio </a:t>
          </a:r>
          <a:endParaRPr lang="en-US" sz="2000"/>
        </a:p>
      </dgm:t>
    </dgm:pt>
    <dgm:pt modelId="{31E29394-969B-449B-B8F5-67EDF0B3C837}" type="parTrans" cxnId="{3ACA34E5-BE21-4B21-B111-0B7423CA1048}">
      <dgm:prSet/>
      <dgm:spPr/>
      <dgm:t>
        <a:bodyPr/>
        <a:lstStyle/>
        <a:p>
          <a:endParaRPr lang="en-US" sz="1050"/>
        </a:p>
      </dgm:t>
    </dgm:pt>
    <dgm:pt modelId="{0135C5C8-5D51-4516-94BE-2E180A92EA25}" type="sibTrans" cxnId="{3ACA34E5-BE21-4B21-B111-0B7423CA1048}">
      <dgm:prSet/>
      <dgm:spPr/>
      <dgm:t>
        <a:bodyPr/>
        <a:lstStyle/>
        <a:p>
          <a:endParaRPr lang="en-US" sz="1050"/>
        </a:p>
      </dgm:t>
    </dgm:pt>
    <dgm:pt modelId="{0015D85B-CC36-4E41-95AE-0AE6F36ADF32}">
      <dgm:prSet custT="1"/>
      <dgm:spPr/>
      <dgm:t>
        <a:bodyPr/>
        <a:lstStyle/>
        <a:p>
          <a:pPr rtl="0"/>
          <a:r>
            <a:rPr lang="en-US" sz="2000" smtClean="0"/>
            <a:t>Evaluating Your Portfolio </a:t>
          </a:r>
          <a:endParaRPr lang="en-US" sz="2000"/>
        </a:p>
      </dgm:t>
    </dgm:pt>
    <dgm:pt modelId="{1B2DC537-6828-4EAD-9BFE-C38A0059B7AD}" type="parTrans" cxnId="{BE761641-7986-4706-8173-94A46134629A}">
      <dgm:prSet/>
      <dgm:spPr/>
      <dgm:t>
        <a:bodyPr/>
        <a:lstStyle/>
        <a:p>
          <a:endParaRPr lang="en-US" sz="1050"/>
        </a:p>
      </dgm:t>
    </dgm:pt>
    <dgm:pt modelId="{7E7B33AA-A420-48D7-BFCA-4A6F88E5F904}" type="sibTrans" cxnId="{BE761641-7986-4706-8173-94A46134629A}">
      <dgm:prSet/>
      <dgm:spPr/>
      <dgm:t>
        <a:bodyPr/>
        <a:lstStyle/>
        <a:p>
          <a:endParaRPr lang="en-US" sz="1050"/>
        </a:p>
      </dgm:t>
    </dgm:pt>
    <dgm:pt modelId="{D2C73089-A42A-45ED-963F-C5C35642C31E}">
      <dgm:prSet custT="1"/>
      <dgm:spPr/>
      <dgm:t>
        <a:bodyPr/>
        <a:lstStyle/>
        <a:p>
          <a:pPr rtl="0"/>
          <a:r>
            <a:rPr lang="en-US" sz="2000" smtClean="0"/>
            <a:t>Improving Portfolio Performance </a:t>
          </a:r>
          <a:endParaRPr lang="en-US" sz="2000"/>
        </a:p>
      </dgm:t>
    </dgm:pt>
    <dgm:pt modelId="{A88A74A3-2234-4D86-932C-F5A41FE38CD5}" type="parTrans" cxnId="{4F6406D9-8B60-48DB-B44B-D6931C995CF7}">
      <dgm:prSet/>
      <dgm:spPr/>
      <dgm:t>
        <a:bodyPr/>
        <a:lstStyle/>
        <a:p>
          <a:endParaRPr lang="en-US" sz="1050"/>
        </a:p>
      </dgm:t>
    </dgm:pt>
    <dgm:pt modelId="{28BCBA0C-2488-48DC-841C-00B3ADC919C5}" type="sibTrans" cxnId="{4F6406D9-8B60-48DB-B44B-D6931C995CF7}">
      <dgm:prSet/>
      <dgm:spPr/>
      <dgm:t>
        <a:bodyPr/>
        <a:lstStyle/>
        <a:p>
          <a:endParaRPr lang="en-US" sz="1050"/>
        </a:p>
      </dgm:t>
    </dgm:pt>
    <dgm:pt modelId="{8F489ABF-E11D-4CC9-A779-FF8FDC121839}" type="pres">
      <dgm:prSet presAssocID="{926985D7-F81C-4094-A29E-8AD2FA69F6D7}" presName="linear" presStyleCnt="0">
        <dgm:presLayoutVars>
          <dgm:animLvl val="lvl"/>
          <dgm:resizeHandles val="exact"/>
        </dgm:presLayoutVars>
      </dgm:prSet>
      <dgm:spPr/>
      <dgm:t>
        <a:bodyPr/>
        <a:lstStyle/>
        <a:p>
          <a:endParaRPr lang="en-US"/>
        </a:p>
      </dgm:t>
    </dgm:pt>
    <dgm:pt modelId="{62E8D6F8-D16F-4C7D-833F-DCBCA51E7C24}" type="pres">
      <dgm:prSet presAssocID="{88CE7367-8C6D-4DE9-9596-53C25CC3E698}" presName="parentText" presStyleLbl="node1" presStyleIdx="0" presStyleCnt="5">
        <dgm:presLayoutVars>
          <dgm:chMax val="0"/>
          <dgm:bulletEnabled val="1"/>
        </dgm:presLayoutVars>
      </dgm:prSet>
      <dgm:spPr/>
      <dgm:t>
        <a:bodyPr/>
        <a:lstStyle/>
        <a:p>
          <a:endParaRPr lang="en-US"/>
        </a:p>
      </dgm:t>
    </dgm:pt>
    <dgm:pt modelId="{A51297FB-73B5-4430-A4A9-F4EDA00C8C15}" type="pres">
      <dgm:prSet presAssocID="{80BE66A0-8F76-486A-B59C-DE606CBB9856}" presName="spacer" presStyleCnt="0"/>
      <dgm:spPr/>
    </dgm:pt>
    <dgm:pt modelId="{AA52A194-F58C-474F-88AC-56CFB537CB22}" type="pres">
      <dgm:prSet presAssocID="{B3C314EC-05D7-4950-89DF-362174FE333B}" presName="parentText" presStyleLbl="node1" presStyleIdx="1" presStyleCnt="5">
        <dgm:presLayoutVars>
          <dgm:chMax val="0"/>
          <dgm:bulletEnabled val="1"/>
        </dgm:presLayoutVars>
      </dgm:prSet>
      <dgm:spPr/>
      <dgm:t>
        <a:bodyPr/>
        <a:lstStyle/>
        <a:p>
          <a:endParaRPr lang="en-US"/>
        </a:p>
      </dgm:t>
    </dgm:pt>
    <dgm:pt modelId="{CE8FC20F-827A-49A9-BD49-495EE2891D1A}" type="pres">
      <dgm:prSet presAssocID="{06968719-D1DA-4F62-A4C8-DC57BBB22B97}" presName="spacer" presStyleCnt="0"/>
      <dgm:spPr/>
    </dgm:pt>
    <dgm:pt modelId="{251CC6AC-A758-44FA-A456-1D078135CCDF}" type="pres">
      <dgm:prSet presAssocID="{0675D5FC-3BC8-45D5-A561-BA06F48060E8}" presName="parentText" presStyleLbl="node1" presStyleIdx="2" presStyleCnt="5">
        <dgm:presLayoutVars>
          <dgm:chMax val="0"/>
          <dgm:bulletEnabled val="1"/>
        </dgm:presLayoutVars>
      </dgm:prSet>
      <dgm:spPr/>
      <dgm:t>
        <a:bodyPr/>
        <a:lstStyle/>
        <a:p>
          <a:endParaRPr lang="en-US"/>
        </a:p>
      </dgm:t>
    </dgm:pt>
    <dgm:pt modelId="{95B166DF-B6A1-46CB-88DD-5CBC0E321609}" type="pres">
      <dgm:prSet presAssocID="{0135C5C8-5D51-4516-94BE-2E180A92EA25}" presName="spacer" presStyleCnt="0"/>
      <dgm:spPr/>
    </dgm:pt>
    <dgm:pt modelId="{A9A8B40A-2611-42B5-B148-DA8EB6D4B907}" type="pres">
      <dgm:prSet presAssocID="{0015D85B-CC36-4E41-95AE-0AE6F36ADF32}" presName="parentText" presStyleLbl="node1" presStyleIdx="3" presStyleCnt="5">
        <dgm:presLayoutVars>
          <dgm:chMax val="0"/>
          <dgm:bulletEnabled val="1"/>
        </dgm:presLayoutVars>
      </dgm:prSet>
      <dgm:spPr/>
      <dgm:t>
        <a:bodyPr/>
        <a:lstStyle/>
        <a:p>
          <a:endParaRPr lang="en-US"/>
        </a:p>
      </dgm:t>
    </dgm:pt>
    <dgm:pt modelId="{AF0E4C50-C1A9-419B-9E74-9E86C1CCA200}" type="pres">
      <dgm:prSet presAssocID="{7E7B33AA-A420-48D7-BFCA-4A6F88E5F904}" presName="spacer" presStyleCnt="0"/>
      <dgm:spPr/>
    </dgm:pt>
    <dgm:pt modelId="{D3B855A9-E0CB-4857-A361-73592EB3E778}" type="pres">
      <dgm:prSet presAssocID="{D2C73089-A42A-45ED-963F-C5C35642C31E}" presName="parentText" presStyleLbl="node1" presStyleIdx="4" presStyleCnt="5">
        <dgm:presLayoutVars>
          <dgm:chMax val="0"/>
          <dgm:bulletEnabled val="1"/>
        </dgm:presLayoutVars>
      </dgm:prSet>
      <dgm:spPr/>
      <dgm:t>
        <a:bodyPr/>
        <a:lstStyle/>
        <a:p>
          <a:endParaRPr lang="en-US"/>
        </a:p>
      </dgm:t>
    </dgm:pt>
  </dgm:ptLst>
  <dgm:cxnLst>
    <dgm:cxn modelId="{BE761641-7986-4706-8173-94A46134629A}" srcId="{926985D7-F81C-4094-A29E-8AD2FA69F6D7}" destId="{0015D85B-CC36-4E41-95AE-0AE6F36ADF32}" srcOrd="3" destOrd="0" parTransId="{1B2DC537-6828-4EAD-9BFE-C38A0059B7AD}" sibTransId="{7E7B33AA-A420-48D7-BFCA-4A6F88E5F904}"/>
    <dgm:cxn modelId="{D224C4AA-A707-4229-991F-51E38E89682F}" type="presOf" srcId="{88CE7367-8C6D-4DE9-9596-53C25CC3E698}" destId="{62E8D6F8-D16F-4C7D-833F-DCBCA51E7C24}" srcOrd="0" destOrd="0" presId="urn:microsoft.com/office/officeart/2005/8/layout/vList2"/>
    <dgm:cxn modelId="{1E9DCF7E-58EC-40C1-ACFB-165BF8935A6B}" type="presOf" srcId="{926985D7-F81C-4094-A29E-8AD2FA69F6D7}" destId="{8F489ABF-E11D-4CC9-A779-FF8FDC121839}" srcOrd="0" destOrd="0" presId="urn:microsoft.com/office/officeart/2005/8/layout/vList2"/>
    <dgm:cxn modelId="{024F82BE-24B9-452B-BF74-7F8ADFB9F5B1}" type="presOf" srcId="{B3C314EC-05D7-4950-89DF-362174FE333B}" destId="{AA52A194-F58C-474F-88AC-56CFB537CB22}" srcOrd="0" destOrd="0" presId="urn:microsoft.com/office/officeart/2005/8/layout/vList2"/>
    <dgm:cxn modelId="{4F6406D9-8B60-48DB-B44B-D6931C995CF7}" srcId="{926985D7-F81C-4094-A29E-8AD2FA69F6D7}" destId="{D2C73089-A42A-45ED-963F-C5C35642C31E}" srcOrd="4" destOrd="0" parTransId="{A88A74A3-2234-4D86-932C-F5A41FE38CD5}" sibTransId="{28BCBA0C-2488-48DC-841C-00B3ADC919C5}"/>
    <dgm:cxn modelId="{A23E4682-BF92-4BB9-A38B-4A707113DE5D}" type="presOf" srcId="{0015D85B-CC36-4E41-95AE-0AE6F36ADF32}" destId="{A9A8B40A-2611-42B5-B148-DA8EB6D4B907}" srcOrd="0" destOrd="0" presId="urn:microsoft.com/office/officeart/2005/8/layout/vList2"/>
    <dgm:cxn modelId="{E0C892BF-98D6-4ECB-8DE4-F6B8FF46DFA8}" type="presOf" srcId="{D2C73089-A42A-45ED-963F-C5C35642C31E}" destId="{D3B855A9-E0CB-4857-A361-73592EB3E778}" srcOrd="0" destOrd="0" presId="urn:microsoft.com/office/officeart/2005/8/layout/vList2"/>
    <dgm:cxn modelId="{FB8E5CEC-A154-4FE1-A0DF-A00329EA81F4}" type="presOf" srcId="{0675D5FC-3BC8-45D5-A561-BA06F48060E8}" destId="{251CC6AC-A758-44FA-A456-1D078135CCDF}" srcOrd="0" destOrd="0" presId="urn:microsoft.com/office/officeart/2005/8/layout/vList2"/>
    <dgm:cxn modelId="{3ACA34E5-BE21-4B21-B111-0B7423CA1048}" srcId="{926985D7-F81C-4094-A29E-8AD2FA69F6D7}" destId="{0675D5FC-3BC8-45D5-A561-BA06F48060E8}" srcOrd="2" destOrd="0" parTransId="{31E29394-969B-449B-B8F5-67EDF0B3C837}" sibTransId="{0135C5C8-5D51-4516-94BE-2E180A92EA25}"/>
    <dgm:cxn modelId="{E5675FBD-62CE-4785-95C1-A6EAFA7EE31A}" srcId="{926985D7-F81C-4094-A29E-8AD2FA69F6D7}" destId="{88CE7367-8C6D-4DE9-9596-53C25CC3E698}" srcOrd="0" destOrd="0" parTransId="{D821410B-9115-4755-951D-C3E499D3B015}" sibTransId="{80BE66A0-8F76-486A-B59C-DE606CBB9856}"/>
    <dgm:cxn modelId="{9F451861-0352-44CE-B2B0-B119C124F430}" srcId="{926985D7-F81C-4094-A29E-8AD2FA69F6D7}" destId="{B3C314EC-05D7-4950-89DF-362174FE333B}" srcOrd="1" destOrd="0" parTransId="{7ADEC7DC-59A0-48A0-9BB8-EBBE054D432B}" sibTransId="{06968719-D1DA-4F62-A4C8-DC57BBB22B97}"/>
    <dgm:cxn modelId="{7E893C63-228D-47E4-9438-F8406580FD6F}" type="presParOf" srcId="{8F489ABF-E11D-4CC9-A779-FF8FDC121839}" destId="{62E8D6F8-D16F-4C7D-833F-DCBCA51E7C24}" srcOrd="0" destOrd="0" presId="urn:microsoft.com/office/officeart/2005/8/layout/vList2"/>
    <dgm:cxn modelId="{8475AB71-6E2D-4734-9C3E-B7F401BC04D7}" type="presParOf" srcId="{8F489ABF-E11D-4CC9-A779-FF8FDC121839}" destId="{A51297FB-73B5-4430-A4A9-F4EDA00C8C15}" srcOrd="1" destOrd="0" presId="urn:microsoft.com/office/officeart/2005/8/layout/vList2"/>
    <dgm:cxn modelId="{C8C9E6E0-2A4F-4913-9B2A-18541F8C4908}" type="presParOf" srcId="{8F489ABF-E11D-4CC9-A779-FF8FDC121839}" destId="{AA52A194-F58C-474F-88AC-56CFB537CB22}" srcOrd="2" destOrd="0" presId="urn:microsoft.com/office/officeart/2005/8/layout/vList2"/>
    <dgm:cxn modelId="{0A0DC555-07F4-49FD-A167-1F57BC5EF3A1}" type="presParOf" srcId="{8F489ABF-E11D-4CC9-A779-FF8FDC121839}" destId="{CE8FC20F-827A-49A9-BD49-495EE2891D1A}" srcOrd="3" destOrd="0" presId="urn:microsoft.com/office/officeart/2005/8/layout/vList2"/>
    <dgm:cxn modelId="{8041ADFA-5804-4414-989E-48604D695F89}" type="presParOf" srcId="{8F489ABF-E11D-4CC9-A779-FF8FDC121839}" destId="{251CC6AC-A758-44FA-A456-1D078135CCDF}" srcOrd="4" destOrd="0" presId="urn:microsoft.com/office/officeart/2005/8/layout/vList2"/>
    <dgm:cxn modelId="{54EFF6A5-06C4-483D-9D9F-99EEA4FF6B12}" type="presParOf" srcId="{8F489ABF-E11D-4CC9-A779-FF8FDC121839}" destId="{95B166DF-B6A1-46CB-88DD-5CBC0E321609}" srcOrd="5" destOrd="0" presId="urn:microsoft.com/office/officeart/2005/8/layout/vList2"/>
    <dgm:cxn modelId="{ACD1981E-0FF5-4DBE-B8C2-341A463C913A}" type="presParOf" srcId="{8F489ABF-E11D-4CC9-A779-FF8FDC121839}" destId="{A9A8B40A-2611-42B5-B148-DA8EB6D4B907}" srcOrd="6" destOrd="0" presId="urn:microsoft.com/office/officeart/2005/8/layout/vList2"/>
    <dgm:cxn modelId="{F758E320-393B-4589-AC6A-6278A03068D8}" type="presParOf" srcId="{8F489ABF-E11D-4CC9-A779-FF8FDC121839}" destId="{AF0E4C50-C1A9-419B-9E74-9E86C1CCA200}" srcOrd="7" destOrd="0" presId="urn:microsoft.com/office/officeart/2005/8/layout/vList2"/>
    <dgm:cxn modelId="{350B700A-52C3-4BA5-BA19-49BA38D6E33F}" type="presParOf" srcId="{8F489ABF-E11D-4CC9-A779-FF8FDC121839}" destId="{D3B855A9-E0CB-4857-A361-73592EB3E77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4BB7835-4939-48D5-9D0C-AE3B518BC39D}" type="doc">
      <dgm:prSet loTypeId="urn:microsoft.com/office/officeart/2005/8/layout/funnel1" loCatId="relationship" qsTypeId="urn:microsoft.com/office/officeart/2005/8/quickstyle/simple1" qsCatId="simple" csTypeId="urn:microsoft.com/office/officeart/2005/8/colors/accent0_3" csCatId="mainScheme" phldr="1"/>
      <dgm:spPr/>
      <dgm:t>
        <a:bodyPr/>
        <a:lstStyle/>
        <a:p>
          <a:endParaRPr lang="en-US"/>
        </a:p>
      </dgm:t>
    </dgm:pt>
    <dgm:pt modelId="{0D14D8E4-6625-4EC6-BBBC-47DDAD000492}">
      <dgm:prSet/>
      <dgm:spPr/>
      <dgm:t>
        <a:bodyPr/>
        <a:lstStyle/>
        <a:p>
          <a:pPr rtl="0"/>
          <a:r>
            <a:rPr lang="en-US" smtClean="0"/>
            <a:t>Customers</a:t>
          </a:r>
          <a:endParaRPr lang="en-US"/>
        </a:p>
      </dgm:t>
    </dgm:pt>
    <dgm:pt modelId="{4945F899-7BC0-4ECA-96D5-072C80DC9C37}" type="parTrans" cxnId="{BABB5BD4-3B29-43A0-82F4-085899DD897D}">
      <dgm:prSet/>
      <dgm:spPr/>
      <dgm:t>
        <a:bodyPr/>
        <a:lstStyle/>
        <a:p>
          <a:endParaRPr lang="en-US"/>
        </a:p>
      </dgm:t>
    </dgm:pt>
    <dgm:pt modelId="{D641B456-CC21-4B8E-8E37-19B3067B2FB3}" type="sibTrans" cxnId="{BABB5BD4-3B29-43A0-82F4-085899DD897D}">
      <dgm:prSet/>
      <dgm:spPr/>
      <dgm:t>
        <a:bodyPr/>
        <a:lstStyle/>
        <a:p>
          <a:endParaRPr lang="en-US"/>
        </a:p>
      </dgm:t>
    </dgm:pt>
    <dgm:pt modelId="{2F7CB683-88B6-48F0-954E-CB5B10D86E30}">
      <dgm:prSet/>
      <dgm:spPr/>
      <dgm:t>
        <a:bodyPr/>
        <a:lstStyle/>
        <a:p>
          <a:pPr rtl="0"/>
          <a:r>
            <a:rPr lang="en-US" smtClean="0"/>
            <a:t>Research</a:t>
          </a:r>
          <a:endParaRPr lang="en-US"/>
        </a:p>
      </dgm:t>
    </dgm:pt>
    <dgm:pt modelId="{AEEBC0EE-CBCF-4051-90FB-F69B20B52926}" type="parTrans" cxnId="{CD7A6702-2060-4273-9095-F6D2211A9A13}">
      <dgm:prSet/>
      <dgm:spPr/>
      <dgm:t>
        <a:bodyPr/>
        <a:lstStyle/>
        <a:p>
          <a:endParaRPr lang="en-US"/>
        </a:p>
      </dgm:t>
    </dgm:pt>
    <dgm:pt modelId="{868556DA-2314-46C4-ACD3-C287565B8FE9}" type="sibTrans" cxnId="{CD7A6702-2060-4273-9095-F6D2211A9A13}">
      <dgm:prSet/>
      <dgm:spPr/>
      <dgm:t>
        <a:bodyPr/>
        <a:lstStyle/>
        <a:p>
          <a:endParaRPr lang="en-US"/>
        </a:p>
      </dgm:t>
    </dgm:pt>
    <dgm:pt modelId="{B1DDC9BD-D7BC-4D40-9D0C-5BDB949D48A7}">
      <dgm:prSet/>
      <dgm:spPr/>
      <dgm:t>
        <a:bodyPr/>
        <a:lstStyle/>
        <a:p>
          <a:pPr rtl="0"/>
          <a:r>
            <a:rPr lang="en-US" smtClean="0"/>
            <a:t>Policy &amp; Law</a:t>
          </a:r>
          <a:endParaRPr lang="en-US"/>
        </a:p>
      </dgm:t>
    </dgm:pt>
    <dgm:pt modelId="{73D88346-7541-4C94-8DB2-3FB5374A3CD2}" type="parTrans" cxnId="{F6DD63DF-6B2B-476E-9F9B-95191EC3B77D}">
      <dgm:prSet/>
      <dgm:spPr/>
      <dgm:t>
        <a:bodyPr/>
        <a:lstStyle/>
        <a:p>
          <a:endParaRPr lang="en-US"/>
        </a:p>
      </dgm:t>
    </dgm:pt>
    <dgm:pt modelId="{FBD525B2-EC10-4464-AF3E-0ECD5C958A6E}" type="sibTrans" cxnId="{F6DD63DF-6B2B-476E-9F9B-95191EC3B77D}">
      <dgm:prSet/>
      <dgm:spPr/>
      <dgm:t>
        <a:bodyPr/>
        <a:lstStyle/>
        <a:p>
          <a:endParaRPr lang="en-US"/>
        </a:p>
      </dgm:t>
    </dgm:pt>
    <dgm:pt modelId="{A21E3CD4-BA8D-471C-B56B-CA88ED49952A}">
      <dgm:prSet/>
      <dgm:spPr/>
      <dgm:t>
        <a:bodyPr/>
        <a:lstStyle/>
        <a:p>
          <a:pPr rtl="0"/>
          <a:r>
            <a:rPr lang="en-US" dirty="0" smtClean="0"/>
            <a:t>Strategic Portfolio</a:t>
          </a:r>
          <a:endParaRPr lang="en-US" dirty="0"/>
        </a:p>
      </dgm:t>
    </dgm:pt>
    <dgm:pt modelId="{0832A3F6-5023-4978-BD68-F2A8A352E25F}" type="parTrans" cxnId="{D42BD289-1DF3-432B-97A0-6CFF8D819336}">
      <dgm:prSet/>
      <dgm:spPr/>
      <dgm:t>
        <a:bodyPr/>
        <a:lstStyle/>
        <a:p>
          <a:endParaRPr lang="en-US"/>
        </a:p>
      </dgm:t>
    </dgm:pt>
    <dgm:pt modelId="{26D30FF8-C21A-4332-8EAA-775EFF4A5A16}" type="sibTrans" cxnId="{D42BD289-1DF3-432B-97A0-6CFF8D819336}">
      <dgm:prSet/>
      <dgm:spPr/>
      <dgm:t>
        <a:bodyPr/>
        <a:lstStyle/>
        <a:p>
          <a:endParaRPr lang="en-US"/>
        </a:p>
      </dgm:t>
    </dgm:pt>
    <dgm:pt modelId="{D4F39FB1-AA0E-4687-96CF-E67B6ABCB911}">
      <dgm:prSet/>
      <dgm:spPr/>
    </dgm:pt>
    <dgm:pt modelId="{69EA24DD-9020-4D38-B03B-F65A8D225623}" type="parTrans" cxnId="{918D0AE7-0B2E-4761-909C-C2CD517C4933}">
      <dgm:prSet/>
      <dgm:spPr/>
      <dgm:t>
        <a:bodyPr/>
        <a:lstStyle/>
        <a:p>
          <a:endParaRPr lang="en-US"/>
        </a:p>
      </dgm:t>
    </dgm:pt>
    <dgm:pt modelId="{FF3F7602-2D67-4734-9BEA-7D0D6CBC2B9D}" type="sibTrans" cxnId="{918D0AE7-0B2E-4761-909C-C2CD517C4933}">
      <dgm:prSet/>
      <dgm:spPr/>
      <dgm:t>
        <a:bodyPr/>
        <a:lstStyle/>
        <a:p>
          <a:endParaRPr lang="en-US"/>
        </a:p>
      </dgm:t>
    </dgm:pt>
    <dgm:pt modelId="{9AB79254-0B9B-4F06-84EA-ED7B5E249B7D}">
      <dgm:prSet/>
      <dgm:spPr/>
    </dgm:pt>
    <dgm:pt modelId="{EF454DB7-0D5E-4868-88F9-CB46DB4413E6}" type="parTrans" cxnId="{B20FBD11-6474-4494-9C9D-F9040EECA99C}">
      <dgm:prSet/>
      <dgm:spPr/>
      <dgm:t>
        <a:bodyPr/>
        <a:lstStyle/>
        <a:p>
          <a:endParaRPr lang="en-US"/>
        </a:p>
      </dgm:t>
    </dgm:pt>
    <dgm:pt modelId="{006CFAB8-0132-486B-A543-E2884FB871FB}" type="sibTrans" cxnId="{B20FBD11-6474-4494-9C9D-F9040EECA99C}">
      <dgm:prSet/>
      <dgm:spPr/>
      <dgm:t>
        <a:bodyPr/>
        <a:lstStyle/>
        <a:p>
          <a:endParaRPr lang="en-US"/>
        </a:p>
      </dgm:t>
    </dgm:pt>
    <dgm:pt modelId="{293D493C-D7C5-430A-BC0D-198EC3EB06EF}">
      <dgm:prSet/>
      <dgm:spPr/>
    </dgm:pt>
    <dgm:pt modelId="{30414DEE-FC78-4C99-9475-FE1BA685B650}" type="parTrans" cxnId="{65365D61-8C8C-4E68-BE8E-DB8BAFE0F157}">
      <dgm:prSet/>
      <dgm:spPr/>
      <dgm:t>
        <a:bodyPr/>
        <a:lstStyle/>
        <a:p>
          <a:endParaRPr lang="en-US"/>
        </a:p>
      </dgm:t>
    </dgm:pt>
    <dgm:pt modelId="{2835DD09-6973-47AC-8DAD-3AD0429D1FD0}" type="sibTrans" cxnId="{65365D61-8C8C-4E68-BE8E-DB8BAFE0F157}">
      <dgm:prSet/>
      <dgm:spPr/>
      <dgm:t>
        <a:bodyPr/>
        <a:lstStyle/>
        <a:p>
          <a:endParaRPr lang="en-US"/>
        </a:p>
      </dgm:t>
    </dgm:pt>
    <dgm:pt modelId="{5FD74648-ADF2-4AAF-99C8-619E9B88EB82}" type="pres">
      <dgm:prSet presAssocID="{24BB7835-4939-48D5-9D0C-AE3B518BC39D}" presName="Name0" presStyleCnt="0">
        <dgm:presLayoutVars>
          <dgm:chMax val="4"/>
          <dgm:resizeHandles val="exact"/>
        </dgm:presLayoutVars>
      </dgm:prSet>
      <dgm:spPr/>
    </dgm:pt>
    <dgm:pt modelId="{86A138E0-91B9-43E4-A5E6-5344E08472BD}" type="pres">
      <dgm:prSet presAssocID="{24BB7835-4939-48D5-9D0C-AE3B518BC39D}" presName="ellipse" presStyleLbl="trBgShp" presStyleIdx="0" presStyleCnt="1"/>
      <dgm:spPr/>
    </dgm:pt>
    <dgm:pt modelId="{77FF36C3-1363-4C57-B7CF-C020B77677AC}" type="pres">
      <dgm:prSet presAssocID="{24BB7835-4939-48D5-9D0C-AE3B518BC39D}" presName="arrow1" presStyleLbl="fgShp" presStyleIdx="0" presStyleCnt="1"/>
      <dgm:spPr/>
    </dgm:pt>
    <dgm:pt modelId="{64B43C82-49E9-4610-8972-B4AD188E937F}" type="pres">
      <dgm:prSet presAssocID="{24BB7835-4939-48D5-9D0C-AE3B518BC39D}" presName="rectangle" presStyleLbl="revTx" presStyleIdx="0" presStyleCnt="1">
        <dgm:presLayoutVars>
          <dgm:bulletEnabled val="1"/>
        </dgm:presLayoutVars>
      </dgm:prSet>
      <dgm:spPr/>
      <dgm:t>
        <a:bodyPr/>
        <a:lstStyle/>
        <a:p>
          <a:endParaRPr lang="en-US"/>
        </a:p>
      </dgm:t>
    </dgm:pt>
    <dgm:pt modelId="{02E55F68-EE9C-4D06-87AD-C61003902AF5}" type="pres">
      <dgm:prSet presAssocID="{2F7CB683-88B6-48F0-954E-CB5B10D86E30}" presName="item1" presStyleLbl="node1" presStyleIdx="0" presStyleCnt="3">
        <dgm:presLayoutVars>
          <dgm:bulletEnabled val="1"/>
        </dgm:presLayoutVars>
      </dgm:prSet>
      <dgm:spPr/>
    </dgm:pt>
    <dgm:pt modelId="{5026030F-D6BC-48BA-BA47-0757E275E878}" type="pres">
      <dgm:prSet presAssocID="{B1DDC9BD-D7BC-4D40-9D0C-5BDB949D48A7}" presName="item2" presStyleLbl="node1" presStyleIdx="1" presStyleCnt="3">
        <dgm:presLayoutVars>
          <dgm:bulletEnabled val="1"/>
        </dgm:presLayoutVars>
      </dgm:prSet>
      <dgm:spPr/>
    </dgm:pt>
    <dgm:pt modelId="{C945BC34-0DF5-4586-8920-BF68E3C79303}" type="pres">
      <dgm:prSet presAssocID="{A21E3CD4-BA8D-471C-B56B-CA88ED49952A}" presName="item3" presStyleLbl="node1" presStyleIdx="2" presStyleCnt="3">
        <dgm:presLayoutVars>
          <dgm:bulletEnabled val="1"/>
        </dgm:presLayoutVars>
      </dgm:prSet>
      <dgm:spPr/>
    </dgm:pt>
    <dgm:pt modelId="{56704B5A-C8DF-4A2A-9158-5414ECB8A22E}" type="pres">
      <dgm:prSet presAssocID="{24BB7835-4939-48D5-9D0C-AE3B518BC39D}" presName="funnel" presStyleLbl="trAlignAcc1" presStyleIdx="0" presStyleCnt="1"/>
      <dgm:spPr/>
    </dgm:pt>
  </dgm:ptLst>
  <dgm:cxnLst>
    <dgm:cxn modelId="{65365D61-8C8C-4E68-BE8E-DB8BAFE0F157}" srcId="{24BB7835-4939-48D5-9D0C-AE3B518BC39D}" destId="{293D493C-D7C5-430A-BC0D-198EC3EB06EF}" srcOrd="6" destOrd="0" parTransId="{30414DEE-FC78-4C99-9475-FE1BA685B650}" sibTransId="{2835DD09-6973-47AC-8DAD-3AD0429D1FD0}"/>
    <dgm:cxn modelId="{D42BD289-1DF3-432B-97A0-6CFF8D819336}" srcId="{24BB7835-4939-48D5-9D0C-AE3B518BC39D}" destId="{A21E3CD4-BA8D-471C-B56B-CA88ED49952A}" srcOrd="3" destOrd="0" parTransId="{0832A3F6-5023-4978-BD68-F2A8A352E25F}" sibTransId="{26D30FF8-C21A-4332-8EAA-775EFF4A5A16}"/>
    <dgm:cxn modelId="{2B9BCF8B-EE15-4082-9661-E8650D707DEF}" type="presOf" srcId="{A21E3CD4-BA8D-471C-B56B-CA88ED49952A}" destId="{64B43C82-49E9-4610-8972-B4AD188E937F}" srcOrd="0" destOrd="0" presId="urn:microsoft.com/office/officeart/2005/8/layout/funnel1"/>
    <dgm:cxn modelId="{AB2B01C4-081F-47F2-8B9E-C32068FFFCFE}" type="presOf" srcId="{24BB7835-4939-48D5-9D0C-AE3B518BC39D}" destId="{5FD74648-ADF2-4AAF-99C8-619E9B88EB82}" srcOrd="0" destOrd="0" presId="urn:microsoft.com/office/officeart/2005/8/layout/funnel1"/>
    <dgm:cxn modelId="{361C80BC-A7AA-488F-8EC5-B0416E955486}" type="presOf" srcId="{2F7CB683-88B6-48F0-954E-CB5B10D86E30}" destId="{5026030F-D6BC-48BA-BA47-0757E275E878}" srcOrd="0" destOrd="0" presId="urn:microsoft.com/office/officeart/2005/8/layout/funnel1"/>
    <dgm:cxn modelId="{B20FBD11-6474-4494-9C9D-F9040EECA99C}" srcId="{24BB7835-4939-48D5-9D0C-AE3B518BC39D}" destId="{9AB79254-0B9B-4F06-84EA-ED7B5E249B7D}" srcOrd="5" destOrd="0" parTransId="{EF454DB7-0D5E-4868-88F9-CB46DB4413E6}" sibTransId="{006CFAB8-0132-486B-A543-E2884FB871FB}"/>
    <dgm:cxn modelId="{BABB5BD4-3B29-43A0-82F4-085899DD897D}" srcId="{24BB7835-4939-48D5-9D0C-AE3B518BC39D}" destId="{0D14D8E4-6625-4EC6-BBBC-47DDAD000492}" srcOrd="0" destOrd="0" parTransId="{4945F899-7BC0-4ECA-96D5-072C80DC9C37}" sibTransId="{D641B456-CC21-4B8E-8E37-19B3067B2FB3}"/>
    <dgm:cxn modelId="{918D0AE7-0B2E-4761-909C-C2CD517C4933}" srcId="{24BB7835-4939-48D5-9D0C-AE3B518BC39D}" destId="{D4F39FB1-AA0E-4687-96CF-E67B6ABCB911}" srcOrd="4" destOrd="0" parTransId="{69EA24DD-9020-4D38-B03B-F65A8D225623}" sibTransId="{FF3F7602-2D67-4734-9BEA-7D0D6CBC2B9D}"/>
    <dgm:cxn modelId="{F6DD63DF-6B2B-476E-9F9B-95191EC3B77D}" srcId="{24BB7835-4939-48D5-9D0C-AE3B518BC39D}" destId="{B1DDC9BD-D7BC-4D40-9D0C-5BDB949D48A7}" srcOrd="2" destOrd="0" parTransId="{73D88346-7541-4C94-8DB2-3FB5374A3CD2}" sibTransId="{FBD525B2-EC10-4464-AF3E-0ECD5C958A6E}"/>
    <dgm:cxn modelId="{66DC2368-7227-4C15-AF2E-F9F069FA04B9}" type="presOf" srcId="{B1DDC9BD-D7BC-4D40-9D0C-5BDB949D48A7}" destId="{02E55F68-EE9C-4D06-87AD-C61003902AF5}" srcOrd="0" destOrd="0" presId="urn:microsoft.com/office/officeart/2005/8/layout/funnel1"/>
    <dgm:cxn modelId="{5BA75793-0C50-4EC2-BB29-D96456E1F805}" type="presOf" srcId="{0D14D8E4-6625-4EC6-BBBC-47DDAD000492}" destId="{C945BC34-0DF5-4586-8920-BF68E3C79303}" srcOrd="0" destOrd="0" presId="urn:microsoft.com/office/officeart/2005/8/layout/funnel1"/>
    <dgm:cxn modelId="{CD7A6702-2060-4273-9095-F6D2211A9A13}" srcId="{24BB7835-4939-48D5-9D0C-AE3B518BC39D}" destId="{2F7CB683-88B6-48F0-954E-CB5B10D86E30}" srcOrd="1" destOrd="0" parTransId="{AEEBC0EE-CBCF-4051-90FB-F69B20B52926}" sibTransId="{868556DA-2314-46C4-ACD3-C287565B8FE9}"/>
    <dgm:cxn modelId="{57C0C9F5-BAD6-4EEA-B2CB-8AEFE9FE96C3}" type="presParOf" srcId="{5FD74648-ADF2-4AAF-99C8-619E9B88EB82}" destId="{86A138E0-91B9-43E4-A5E6-5344E08472BD}" srcOrd="0" destOrd="0" presId="urn:microsoft.com/office/officeart/2005/8/layout/funnel1"/>
    <dgm:cxn modelId="{A3EA5B23-85AA-47AF-95D1-0E1690B9B4A4}" type="presParOf" srcId="{5FD74648-ADF2-4AAF-99C8-619E9B88EB82}" destId="{77FF36C3-1363-4C57-B7CF-C020B77677AC}" srcOrd="1" destOrd="0" presId="urn:microsoft.com/office/officeart/2005/8/layout/funnel1"/>
    <dgm:cxn modelId="{80C673BB-8304-4000-9410-3A04900F2ECB}" type="presParOf" srcId="{5FD74648-ADF2-4AAF-99C8-619E9B88EB82}" destId="{64B43C82-49E9-4610-8972-B4AD188E937F}" srcOrd="2" destOrd="0" presId="urn:microsoft.com/office/officeart/2005/8/layout/funnel1"/>
    <dgm:cxn modelId="{050D88FC-3392-4866-9CDD-1BDFAB5DEF4C}" type="presParOf" srcId="{5FD74648-ADF2-4AAF-99C8-619E9B88EB82}" destId="{02E55F68-EE9C-4D06-87AD-C61003902AF5}" srcOrd="3" destOrd="0" presId="urn:microsoft.com/office/officeart/2005/8/layout/funnel1"/>
    <dgm:cxn modelId="{64CF1930-B348-4239-8A51-ECC202FD515A}" type="presParOf" srcId="{5FD74648-ADF2-4AAF-99C8-619E9B88EB82}" destId="{5026030F-D6BC-48BA-BA47-0757E275E878}" srcOrd="4" destOrd="0" presId="urn:microsoft.com/office/officeart/2005/8/layout/funnel1"/>
    <dgm:cxn modelId="{384C9BC8-EE22-420E-A4F1-8E7973A561B7}" type="presParOf" srcId="{5FD74648-ADF2-4AAF-99C8-619E9B88EB82}" destId="{C945BC34-0DF5-4586-8920-BF68E3C79303}" srcOrd="5" destOrd="0" presId="urn:microsoft.com/office/officeart/2005/8/layout/funnel1"/>
    <dgm:cxn modelId="{76CCEFB2-4D9C-416D-9AB3-0C687E8896C3}" type="presParOf" srcId="{5FD74648-ADF2-4AAF-99C8-619E9B88EB82}" destId="{56704B5A-C8DF-4A2A-9158-5414ECB8A22E}"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821D1B6-92C3-41B4-AE6A-736AA0366F35}" type="doc">
      <dgm:prSet loTypeId="urn:microsoft.com/office/officeart/2011/layout/CircleProcess" loCatId="officeonline" qsTypeId="urn:microsoft.com/office/officeart/2005/8/quickstyle/simple1" qsCatId="simple" csTypeId="urn:microsoft.com/office/officeart/2005/8/colors/accent1_1" csCatId="accent1" phldr="1"/>
      <dgm:spPr/>
      <dgm:t>
        <a:bodyPr/>
        <a:lstStyle/>
        <a:p>
          <a:endParaRPr lang="en-US"/>
        </a:p>
      </dgm:t>
    </dgm:pt>
    <dgm:pt modelId="{739D2C87-17B9-487B-B66B-4FB896873264}">
      <dgm:prSet/>
      <dgm:spPr/>
      <dgm:t>
        <a:bodyPr/>
        <a:lstStyle/>
        <a:p>
          <a:pPr rtl="0"/>
          <a:r>
            <a:rPr lang="en-US" dirty="0" smtClean="0"/>
            <a:t>Identification</a:t>
          </a:r>
          <a:endParaRPr lang="en-US" dirty="0"/>
        </a:p>
      </dgm:t>
    </dgm:pt>
    <dgm:pt modelId="{85F74EA7-8FD1-478A-B33F-5BF7E544B947}" type="parTrans" cxnId="{7F5C8D1B-A574-4820-9A3F-67DA24C2C890}">
      <dgm:prSet/>
      <dgm:spPr/>
      <dgm:t>
        <a:bodyPr/>
        <a:lstStyle/>
        <a:p>
          <a:endParaRPr lang="en-US"/>
        </a:p>
      </dgm:t>
    </dgm:pt>
    <dgm:pt modelId="{3E029271-A124-436C-A7E8-5DFD4E32EB9D}" type="sibTrans" cxnId="{7F5C8D1B-A574-4820-9A3F-67DA24C2C890}">
      <dgm:prSet/>
      <dgm:spPr/>
      <dgm:t>
        <a:bodyPr/>
        <a:lstStyle/>
        <a:p>
          <a:endParaRPr lang="en-US"/>
        </a:p>
      </dgm:t>
    </dgm:pt>
    <dgm:pt modelId="{507C4B7C-EB2D-409C-A7F9-EA735383DF69}">
      <dgm:prSet/>
      <dgm:spPr/>
      <dgm:t>
        <a:bodyPr/>
        <a:lstStyle/>
        <a:p>
          <a:pPr rtl="0"/>
          <a:r>
            <a:rPr lang="en-US" smtClean="0"/>
            <a:t>Categorization</a:t>
          </a:r>
          <a:endParaRPr lang="en-US"/>
        </a:p>
      </dgm:t>
    </dgm:pt>
    <dgm:pt modelId="{E5BEBC10-0CB5-4971-B4B0-9BCFF973EA2C}" type="parTrans" cxnId="{B6742428-EBDF-48F0-88A0-0E679ECAE095}">
      <dgm:prSet/>
      <dgm:spPr/>
      <dgm:t>
        <a:bodyPr/>
        <a:lstStyle/>
        <a:p>
          <a:endParaRPr lang="en-US"/>
        </a:p>
      </dgm:t>
    </dgm:pt>
    <dgm:pt modelId="{7EA64F42-C439-4CB8-854A-55223AB699EB}" type="sibTrans" cxnId="{B6742428-EBDF-48F0-88A0-0E679ECAE095}">
      <dgm:prSet/>
      <dgm:spPr/>
      <dgm:t>
        <a:bodyPr/>
        <a:lstStyle/>
        <a:p>
          <a:endParaRPr lang="en-US"/>
        </a:p>
      </dgm:t>
    </dgm:pt>
    <dgm:pt modelId="{F8E31185-26FE-470F-A1D9-36A3166CA6D8}">
      <dgm:prSet/>
      <dgm:spPr/>
      <dgm:t>
        <a:bodyPr/>
        <a:lstStyle/>
        <a:p>
          <a:pPr rtl="0"/>
          <a:r>
            <a:rPr lang="en-US" smtClean="0"/>
            <a:t>Elaboration</a:t>
          </a:r>
          <a:endParaRPr lang="en-US"/>
        </a:p>
      </dgm:t>
    </dgm:pt>
    <dgm:pt modelId="{1E840172-F83F-47B2-9CFF-D416A53767F1}" type="parTrans" cxnId="{BC51FC02-7D9A-4055-B33C-218579EC7F6D}">
      <dgm:prSet/>
      <dgm:spPr/>
      <dgm:t>
        <a:bodyPr/>
        <a:lstStyle/>
        <a:p>
          <a:endParaRPr lang="en-US"/>
        </a:p>
      </dgm:t>
    </dgm:pt>
    <dgm:pt modelId="{4E198CB6-B997-42A7-BCF1-FD9EC7F667F6}" type="sibTrans" cxnId="{BC51FC02-7D9A-4055-B33C-218579EC7F6D}">
      <dgm:prSet/>
      <dgm:spPr/>
      <dgm:t>
        <a:bodyPr/>
        <a:lstStyle/>
        <a:p>
          <a:endParaRPr lang="en-US"/>
        </a:p>
      </dgm:t>
    </dgm:pt>
    <dgm:pt modelId="{539B6E42-7CB3-47DB-9C6C-692F85D0BDE4}">
      <dgm:prSet/>
      <dgm:spPr/>
      <dgm:t>
        <a:bodyPr/>
        <a:lstStyle/>
        <a:p>
          <a:pPr rtl="0"/>
          <a:r>
            <a:rPr lang="en-US" dirty="0" smtClean="0"/>
            <a:t>Evaluation</a:t>
          </a:r>
          <a:endParaRPr lang="en-US" dirty="0"/>
        </a:p>
      </dgm:t>
    </dgm:pt>
    <dgm:pt modelId="{753E3DC1-B71C-495B-8AA3-8FFF929B4A81}" type="parTrans" cxnId="{A304E2AB-B4B8-413F-948C-F3CADC2D8373}">
      <dgm:prSet/>
      <dgm:spPr/>
      <dgm:t>
        <a:bodyPr/>
        <a:lstStyle/>
        <a:p>
          <a:endParaRPr lang="en-US"/>
        </a:p>
      </dgm:t>
    </dgm:pt>
    <dgm:pt modelId="{BAC7F83E-AD10-47FD-9E5E-E9107F136885}" type="sibTrans" cxnId="{A304E2AB-B4B8-413F-948C-F3CADC2D8373}">
      <dgm:prSet/>
      <dgm:spPr/>
      <dgm:t>
        <a:bodyPr/>
        <a:lstStyle/>
        <a:p>
          <a:endParaRPr lang="en-US"/>
        </a:p>
      </dgm:t>
    </dgm:pt>
    <dgm:pt modelId="{1F1EB328-02FF-4124-87D6-F3AE0947A108}">
      <dgm:prSet/>
      <dgm:spPr/>
      <dgm:t>
        <a:bodyPr/>
        <a:lstStyle/>
        <a:p>
          <a:r>
            <a:rPr lang="en-US" dirty="0" smtClean="0"/>
            <a:t>Prioritization</a:t>
          </a:r>
          <a:endParaRPr lang="en-US" dirty="0"/>
        </a:p>
      </dgm:t>
    </dgm:pt>
    <dgm:pt modelId="{2AC25593-690E-4E10-B33C-D4F2CC44D334}" type="parTrans" cxnId="{AEAD0A4C-4217-40C8-B206-41E6598CE9DA}">
      <dgm:prSet/>
      <dgm:spPr/>
      <dgm:t>
        <a:bodyPr/>
        <a:lstStyle/>
        <a:p>
          <a:endParaRPr lang="en-US"/>
        </a:p>
      </dgm:t>
    </dgm:pt>
    <dgm:pt modelId="{BBAC3520-ED30-4FB3-B2F1-F0AA1E4D7BCB}" type="sibTrans" cxnId="{AEAD0A4C-4217-40C8-B206-41E6598CE9DA}">
      <dgm:prSet/>
      <dgm:spPr/>
      <dgm:t>
        <a:bodyPr/>
        <a:lstStyle/>
        <a:p>
          <a:endParaRPr lang="en-US"/>
        </a:p>
      </dgm:t>
    </dgm:pt>
    <dgm:pt modelId="{7FB3AA49-FC7F-46DF-9E6A-4BE1F0CBE8AE}" type="pres">
      <dgm:prSet presAssocID="{9821D1B6-92C3-41B4-AE6A-736AA0366F35}" presName="Name0" presStyleCnt="0">
        <dgm:presLayoutVars>
          <dgm:chMax val="11"/>
          <dgm:chPref val="11"/>
          <dgm:dir/>
          <dgm:resizeHandles/>
        </dgm:presLayoutVars>
      </dgm:prSet>
      <dgm:spPr/>
      <dgm:t>
        <a:bodyPr/>
        <a:lstStyle/>
        <a:p>
          <a:endParaRPr lang="en-US"/>
        </a:p>
      </dgm:t>
    </dgm:pt>
    <dgm:pt modelId="{2BEBBBED-242C-40EA-9439-C8A817B36949}" type="pres">
      <dgm:prSet presAssocID="{1F1EB328-02FF-4124-87D6-F3AE0947A108}" presName="Accent5" presStyleCnt="0"/>
      <dgm:spPr/>
    </dgm:pt>
    <dgm:pt modelId="{AB7607FE-DE9A-49A8-A709-377E0A150A80}" type="pres">
      <dgm:prSet presAssocID="{1F1EB328-02FF-4124-87D6-F3AE0947A108}" presName="Accent" presStyleLbl="node1" presStyleIdx="0" presStyleCnt="5"/>
      <dgm:spPr/>
    </dgm:pt>
    <dgm:pt modelId="{C404E88E-CFFD-4DF2-9568-9730BE9C7E4A}" type="pres">
      <dgm:prSet presAssocID="{1F1EB328-02FF-4124-87D6-F3AE0947A108}" presName="ParentBackground5" presStyleCnt="0"/>
      <dgm:spPr/>
    </dgm:pt>
    <dgm:pt modelId="{5D812C29-636A-4A38-B491-23482285E27A}" type="pres">
      <dgm:prSet presAssocID="{1F1EB328-02FF-4124-87D6-F3AE0947A108}" presName="ParentBackground" presStyleLbl="fgAcc1" presStyleIdx="0" presStyleCnt="5"/>
      <dgm:spPr/>
      <dgm:t>
        <a:bodyPr/>
        <a:lstStyle/>
        <a:p>
          <a:endParaRPr lang="en-US"/>
        </a:p>
      </dgm:t>
    </dgm:pt>
    <dgm:pt modelId="{A8EB73AC-A5C1-4D93-BF55-28174E50D3D5}" type="pres">
      <dgm:prSet presAssocID="{1F1EB328-02FF-4124-87D6-F3AE0947A108}" presName="Parent5" presStyleLbl="revTx" presStyleIdx="0" presStyleCnt="0">
        <dgm:presLayoutVars>
          <dgm:chMax val="1"/>
          <dgm:chPref val="1"/>
          <dgm:bulletEnabled val="1"/>
        </dgm:presLayoutVars>
      </dgm:prSet>
      <dgm:spPr/>
      <dgm:t>
        <a:bodyPr/>
        <a:lstStyle/>
        <a:p>
          <a:endParaRPr lang="en-US"/>
        </a:p>
      </dgm:t>
    </dgm:pt>
    <dgm:pt modelId="{EEABC270-0D91-467C-A500-92609F2D6045}" type="pres">
      <dgm:prSet presAssocID="{539B6E42-7CB3-47DB-9C6C-692F85D0BDE4}" presName="Accent4" presStyleCnt="0"/>
      <dgm:spPr/>
    </dgm:pt>
    <dgm:pt modelId="{EC2DD51B-AD49-4411-BAF8-B33E7C01647B}" type="pres">
      <dgm:prSet presAssocID="{539B6E42-7CB3-47DB-9C6C-692F85D0BDE4}" presName="Accent" presStyleLbl="node1" presStyleIdx="1" presStyleCnt="5"/>
      <dgm:spPr/>
    </dgm:pt>
    <dgm:pt modelId="{C234A3CB-5B1B-499B-A5C4-D50EB13D4EE1}" type="pres">
      <dgm:prSet presAssocID="{539B6E42-7CB3-47DB-9C6C-692F85D0BDE4}" presName="ParentBackground4" presStyleCnt="0"/>
      <dgm:spPr/>
    </dgm:pt>
    <dgm:pt modelId="{8CF08529-5C57-4136-AC09-1865D9BE48EB}" type="pres">
      <dgm:prSet presAssocID="{539B6E42-7CB3-47DB-9C6C-692F85D0BDE4}" presName="ParentBackground" presStyleLbl="fgAcc1" presStyleIdx="1" presStyleCnt="5"/>
      <dgm:spPr/>
      <dgm:t>
        <a:bodyPr/>
        <a:lstStyle/>
        <a:p>
          <a:endParaRPr lang="en-US"/>
        </a:p>
      </dgm:t>
    </dgm:pt>
    <dgm:pt modelId="{BE45E8C2-55D1-4742-8A97-C446A2AB974E}" type="pres">
      <dgm:prSet presAssocID="{539B6E42-7CB3-47DB-9C6C-692F85D0BDE4}" presName="Parent4" presStyleLbl="revTx" presStyleIdx="0" presStyleCnt="0">
        <dgm:presLayoutVars>
          <dgm:chMax val="1"/>
          <dgm:chPref val="1"/>
          <dgm:bulletEnabled val="1"/>
        </dgm:presLayoutVars>
      </dgm:prSet>
      <dgm:spPr/>
      <dgm:t>
        <a:bodyPr/>
        <a:lstStyle/>
        <a:p>
          <a:endParaRPr lang="en-US"/>
        </a:p>
      </dgm:t>
    </dgm:pt>
    <dgm:pt modelId="{5566190D-B61F-46CC-9B27-5546610B8B1C}" type="pres">
      <dgm:prSet presAssocID="{F8E31185-26FE-470F-A1D9-36A3166CA6D8}" presName="Accent3" presStyleCnt="0"/>
      <dgm:spPr/>
    </dgm:pt>
    <dgm:pt modelId="{0FCDD9B0-8885-43D0-8DC2-14B16D2D02C7}" type="pres">
      <dgm:prSet presAssocID="{F8E31185-26FE-470F-A1D9-36A3166CA6D8}" presName="Accent" presStyleLbl="node1" presStyleIdx="2" presStyleCnt="5"/>
      <dgm:spPr/>
    </dgm:pt>
    <dgm:pt modelId="{24E2BEC8-2FD3-4C96-8979-8CBA9ABD6131}" type="pres">
      <dgm:prSet presAssocID="{F8E31185-26FE-470F-A1D9-36A3166CA6D8}" presName="ParentBackground3" presStyleCnt="0"/>
      <dgm:spPr/>
    </dgm:pt>
    <dgm:pt modelId="{9B12ED17-23D2-46C8-87E9-34BB06E3EC52}" type="pres">
      <dgm:prSet presAssocID="{F8E31185-26FE-470F-A1D9-36A3166CA6D8}" presName="ParentBackground" presStyleLbl="fgAcc1" presStyleIdx="2" presStyleCnt="5"/>
      <dgm:spPr/>
      <dgm:t>
        <a:bodyPr/>
        <a:lstStyle/>
        <a:p>
          <a:endParaRPr lang="en-US"/>
        </a:p>
      </dgm:t>
    </dgm:pt>
    <dgm:pt modelId="{35C00994-2720-43E3-BB9E-E8A9D2E00ADF}" type="pres">
      <dgm:prSet presAssocID="{F8E31185-26FE-470F-A1D9-36A3166CA6D8}" presName="Parent3" presStyleLbl="revTx" presStyleIdx="0" presStyleCnt="0">
        <dgm:presLayoutVars>
          <dgm:chMax val="1"/>
          <dgm:chPref val="1"/>
          <dgm:bulletEnabled val="1"/>
        </dgm:presLayoutVars>
      </dgm:prSet>
      <dgm:spPr/>
      <dgm:t>
        <a:bodyPr/>
        <a:lstStyle/>
        <a:p>
          <a:endParaRPr lang="en-US"/>
        </a:p>
      </dgm:t>
    </dgm:pt>
    <dgm:pt modelId="{77156E07-E289-40A4-B772-6085E9C90C29}" type="pres">
      <dgm:prSet presAssocID="{507C4B7C-EB2D-409C-A7F9-EA735383DF69}" presName="Accent2" presStyleCnt="0"/>
      <dgm:spPr/>
    </dgm:pt>
    <dgm:pt modelId="{799CB794-64E2-40BE-AD4D-82A1BC995CD7}" type="pres">
      <dgm:prSet presAssocID="{507C4B7C-EB2D-409C-A7F9-EA735383DF69}" presName="Accent" presStyleLbl="node1" presStyleIdx="3" presStyleCnt="5"/>
      <dgm:spPr/>
    </dgm:pt>
    <dgm:pt modelId="{413403DB-6BB9-494D-A4A1-B6D365DFB60F}" type="pres">
      <dgm:prSet presAssocID="{507C4B7C-EB2D-409C-A7F9-EA735383DF69}" presName="ParentBackground2" presStyleCnt="0"/>
      <dgm:spPr/>
    </dgm:pt>
    <dgm:pt modelId="{9C7EFED0-3041-425A-83C0-2D13FE019DE4}" type="pres">
      <dgm:prSet presAssocID="{507C4B7C-EB2D-409C-A7F9-EA735383DF69}" presName="ParentBackground" presStyleLbl="fgAcc1" presStyleIdx="3" presStyleCnt="5"/>
      <dgm:spPr/>
      <dgm:t>
        <a:bodyPr/>
        <a:lstStyle/>
        <a:p>
          <a:endParaRPr lang="en-US"/>
        </a:p>
      </dgm:t>
    </dgm:pt>
    <dgm:pt modelId="{3411A070-7D71-4A24-8448-87DD78A113C3}" type="pres">
      <dgm:prSet presAssocID="{507C4B7C-EB2D-409C-A7F9-EA735383DF69}" presName="Parent2" presStyleLbl="revTx" presStyleIdx="0" presStyleCnt="0">
        <dgm:presLayoutVars>
          <dgm:chMax val="1"/>
          <dgm:chPref val="1"/>
          <dgm:bulletEnabled val="1"/>
        </dgm:presLayoutVars>
      </dgm:prSet>
      <dgm:spPr/>
      <dgm:t>
        <a:bodyPr/>
        <a:lstStyle/>
        <a:p>
          <a:endParaRPr lang="en-US"/>
        </a:p>
      </dgm:t>
    </dgm:pt>
    <dgm:pt modelId="{F53E13BC-473A-413C-9595-AFE3E7CC005F}" type="pres">
      <dgm:prSet presAssocID="{739D2C87-17B9-487B-B66B-4FB896873264}" presName="Accent1" presStyleCnt="0"/>
      <dgm:spPr/>
    </dgm:pt>
    <dgm:pt modelId="{CE39186D-8CD7-4665-A12A-F95DE7588031}" type="pres">
      <dgm:prSet presAssocID="{739D2C87-17B9-487B-B66B-4FB896873264}" presName="Accent" presStyleLbl="node1" presStyleIdx="4" presStyleCnt="5"/>
      <dgm:spPr/>
    </dgm:pt>
    <dgm:pt modelId="{A685DF0D-FA7B-452E-B466-5B09669F1EC5}" type="pres">
      <dgm:prSet presAssocID="{739D2C87-17B9-487B-B66B-4FB896873264}" presName="ParentBackground1" presStyleCnt="0"/>
      <dgm:spPr/>
    </dgm:pt>
    <dgm:pt modelId="{9476391D-6681-4A04-AFDE-7BA84DB3B726}" type="pres">
      <dgm:prSet presAssocID="{739D2C87-17B9-487B-B66B-4FB896873264}" presName="ParentBackground" presStyleLbl="fgAcc1" presStyleIdx="4" presStyleCnt="5"/>
      <dgm:spPr/>
      <dgm:t>
        <a:bodyPr/>
        <a:lstStyle/>
        <a:p>
          <a:endParaRPr lang="en-US"/>
        </a:p>
      </dgm:t>
    </dgm:pt>
    <dgm:pt modelId="{048D5213-18A0-4408-944F-402346D1085C}" type="pres">
      <dgm:prSet presAssocID="{739D2C87-17B9-487B-B66B-4FB896873264}" presName="Parent1" presStyleLbl="revTx" presStyleIdx="0" presStyleCnt="0">
        <dgm:presLayoutVars>
          <dgm:chMax val="1"/>
          <dgm:chPref val="1"/>
          <dgm:bulletEnabled val="1"/>
        </dgm:presLayoutVars>
      </dgm:prSet>
      <dgm:spPr/>
      <dgm:t>
        <a:bodyPr/>
        <a:lstStyle/>
        <a:p>
          <a:endParaRPr lang="en-US"/>
        </a:p>
      </dgm:t>
    </dgm:pt>
  </dgm:ptLst>
  <dgm:cxnLst>
    <dgm:cxn modelId="{7F5C8D1B-A574-4820-9A3F-67DA24C2C890}" srcId="{9821D1B6-92C3-41B4-AE6A-736AA0366F35}" destId="{739D2C87-17B9-487B-B66B-4FB896873264}" srcOrd="0" destOrd="0" parTransId="{85F74EA7-8FD1-478A-B33F-5BF7E544B947}" sibTransId="{3E029271-A124-436C-A7E8-5DFD4E32EB9D}"/>
    <dgm:cxn modelId="{AEAD0A4C-4217-40C8-B206-41E6598CE9DA}" srcId="{9821D1B6-92C3-41B4-AE6A-736AA0366F35}" destId="{1F1EB328-02FF-4124-87D6-F3AE0947A108}" srcOrd="4" destOrd="0" parTransId="{2AC25593-690E-4E10-B33C-D4F2CC44D334}" sibTransId="{BBAC3520-ED30-4FB3-B2F1-F0AA1E4D7BCB}"/>
    <dgm:cxn modelId="{B2F5E0A7-3434-47FD-8537-141246AF2E80}" type="presOf" srcId="{F8E31185-26FE-470F-A1D9-36A3166CA6D8}" destId="{35C00994-2720-43E3-BB9E-E8A9D2E00ADF}" srcOrd="1" destOrd="0" presId="urn:microsoft.com/office/officeart/2011/layout/CircleProcess"/>
    <dgm:cxn modelId="{0261D4BB-E3A6-43DC-BEE6-50F9BF4AD483}" type="presOf" srcId="{507C4B7C-EB2D-409C-A7F9-EA735383DF69}" destId="{3411A070-7D71-4A24-8448-87DD78A113C3}" srcOrd="1" destOrd="0" presId="urn:microsoft.com/office/officeart/2011/layout/CircleProcess"/>
    <dgm:cxn modelId="{B6742428-EBDF-48F0-88A0-0E679ECAE095}" srcId="{9821D1B6-92C3-41B4-AE6A-736AA0366F35}" destId="{507C4B7C-EB2D-409C-A7F9-EA735383DF69}" srcOrd="1" destOrd="0" parTransId="{E5BEBC10-0CB5-4971-B4B0-9BCFF973EA2C}" sibTransId="{7EA64F42-C439-4CB8-854A-55223AB699EB}"/>
    <dgm:cxn modelId="{4646A466-A63C-4B09-9723-61AB9F698141}" type="presOf" srcId="{F8E31185-26FE-470F-A1D9-36A3166CA6D8}" destId="{9B12ED17-23D2-46C8-87E9-34BB06E3EC52}" srcOrd="0" destOrd="0" presId="urn:microsoft.com/office/officeart/2011/layout/CircleProcess"/>
    <dgm:cxn modelId="{78661C68-EE1E-4E90-9FE9-29C192268919}" type="presOf" srcId="{9821D1B6-92C3-41B4-AE6A-736AA0366F35}" destId="{7FB3AA49-FC7F-46DF-9E6A-4BE1F0CBE8AE}" srcOrd="0" destOrd="0" presId="urn:microsoft.com/office/officeart/2011/layout/CircleProcess"/>
    <dgm:cxn modelId="{52423B07-72D6-4DEB-8FB6-175D9CDC2F5B}" type="presOf" srcId="{539B6E42-7CB3-47DB-9C6C-692F85D0BDE4}" destId="{BE45E8C2-55D1-4742-8A97-C446A2AB974E}" srcOrd="1" destOrd="0" presId="urn:microsoft.com/office/officeart/2011/layout/CircleProcess"/>
    <dgm:cxn modelId="{79B5D4FD-7D34-463D-B2A2-F127E567DABE}" type="presOf" srcId="{539B6E42-7CB3-47DB-9C6C-692F85D0BDE4}" destId="{8CF08529-5C57-4136-AC09-1865D9BE48EB}" srcOrd="0" destOrd="0" presId="urn:microsoft.com/office/officeart/2011/layout/CircleProcess"/>
    <dgm:cxn modelId="{E3DFD8D7-DAEB-4D55-A6FA-EAFE048BBAE8}" type="presOf" srcId="{1F1EB328-02FF-4124-87D6-F3AE0947A108}" destId="{5D812C29-636A-4A38-B491-23482285E27A}" srcOrd="0" destOrd="0" presId="urn:microsoft.com/office/officeart/2011/layout/CircleProcess"/>
    <dgm:cxn modelId="{A304E2AB-B4B8-413F-948C-F3CADC2D8373}" srcId="{9821D1B6-92C3-41B4-AE6A-736AA0366F35}" destId="{539B6E42-7CB3-47DB-9C6C-692F85D0BDE4}" srcOrd="3" destOrd="0" parTransId="{753E3DC1-B71C-495B-8AA3-8FFF929B4A81}" sibTransId="{BAC7F83E-AD10-47FD-9E5E-E9107F136885}"/>
    <dgm:cxn modelId="{AD4B2FAE-BAE5-430D-9CCE-71FDFFC2C27E}" type="presOf" srcId="{1F1EB328-02FF-4124-87D6-F3AE0947A108}" destId="{A8EB73AC-A5C1-4D93-BF55-28174E50D3D5}" srcOrd="1" destOrd="0" presId="urn:microsoft.com/office/officeart/2011/layout/CircleProcess"/>
    <dgm:cxn modelId="{876DEEA0-A619-4398-8EE5-294AD0BBE97D}" type="presOf" srcId="{739D2C87-17B9-487B-B66B-4FB896873264}" destId="{9476391D-6681-4A04-AFDE-7BA84DB3B726}" srcOrd="0" destOrd="0" presId="urn:microsoft.com/office/officeart/2011/layout/CircleProcess"/>
    <dgm:cxn modelId="{9AEAA8BE-79A0-4B52-8704-7B695F62A24F}" type="presOf" srcId="{739D2C87-17B9-487B-B66B-4FB896873264}" destId="{048D5213-18A0-4408-944F-402346D1085C}" srcOrd="1" destOrd="0" presId="urn:microsoft.com/office/officeart/2011/layout/CircleProcess"/>
    <dgm:cxn modelId="{BC51FC02-7D9A-4055-B33C-218579EC7F6D}" srcId="{9821D1B6-92C3-41B4-AE6A-736AA0366F35}" destId="{F8E31185-26FE-470F-A1D9-36A3166CA6D8}" srcOrd="2" destOrd="0" parTransId="{1E840172-F83F-47B2-9CFF-D416A53767F1}" sibTransId="{4E198CB6-B997-42A7-BCF1-FD9EC7F667F6}"/>
    <dgm:cxn modelId="{2E4B258A-EEF7-45F5-832C-FEE460A8735D}" type="presOf" srcId="{507C4B7C-EB2D-409C-A7F9-EA735383DF69}" destId="{9C7EFED0-3041-425A-83C0-2D13FE019DE4}" srcOrd="0" destOrd="0" presId="urn:microsoft.com/office/officeart/2011/layout/CircleProcess"/>
    <dgm:cxn modelId="{D959F453-A1E5-4C23-862F-775214BDFE28}" type="presParOf" srcId="{7FB3AA49-FC7F-46DF-9E6A-4BE1F0CBE8AE}" destId="{2BEBBBED-242C-40EA-9439-C8A817B36949}" srcOrd="0" destOrd="0" presId="urn:microsoft.com/office/officeart/2011/layout/CircleProcess"/>
    <dgm:cxn modelId="{116CA170-16E4-483B-94A3-B88B0B2B0DFF}" type="presParOf" srcId="{2BEBBBED-242C-40EA-9439-C8A817B36949}" destId="{AB7607FE-DE9A-49A8-A709-377E0A150A80}" srcOrd="0" destOrd="0" presId="urn:microsoft.com/office/officeart/2011/layout/CircleProcess"/>
    <dgm:cxn modelId="{7137A854-08AC-420C-93FB-3535C8CB51A1}" type="presParOf" srcId="{7FB3AA49-FC7F-46DF-9E6A-4BE1F0CBE8AE}" destId="{C404E88E-CFFD-4DF2-9568-9730BE9C7E4A}" srcOrd="1" destOrd="0" presId="urn:microsoft.com/office/officeart/2011/layout/CircleProcess"/>
    <dgm:cxn modelId="{8397CAEA-6C9D-4C65-B191-63B64EA47D90}" type="presParOf" srcId="{C404E88E-CFFD-4DF2-9568-9730BE9C7E4A}" destId="{5D812C29-636A-4A38-B491-23482285E27A}" srcOrd="0" destOrd="0" presId="urn:microsoft.com/office/officeart/2011/layout/CircleProcess"/>
    <dgm:cxn modelId="{26479EFC-D980-4384-8CCA-5E8D13B19A2B}" type="presParOf" srcId="{7FB3AA49-FC7F-46DF-9E6A-4BE1F0CBE8AE}" destId="{A8EB73AC-A5C1-4D93-BF55-28174E50D3D5}" srcOrd="2" destOrd="0" presId="urn:microsoft.com/office/officeart/2011/layout/CircleProcess"/>
    <dgm:cxn modelId="{650E9C19-9C13-4F0A-B02D-0FB7C35D696B}" type="presParOf" srcId="{7FB3AA49-FC7F-46DF-9E6A-4BE1F0CBE8AE}" destId="{EEABC270-0D91-467C-A500-92609F2D6045}" srcOrd="3" destOrd="0" presId="urn:microsoft.com/office/officeart/2011/layout/CircleProcess"/>
    <dgm:cxn modelId="{BFD92680-F18C-42B3-BD4C-EBD239FEB755}" type="presParOf" srcId="{EEABC270-0D91-467C-A500-92609F2D6045}" destId="{EC2DD51B-AD49-4411-BAF8-B33E7C01647B}" srcOrd="0" destOrd="0" presId="urn:microsoft.com/office/officeart/2011/layout/CircleProcess"/>
    <dgm:cxn modelId="{480C23EC-D3C8-4DEE-9569-D71F65ADAAEC}" type="presParOf" srcId="{7FB3AA49-FC7F-46DF-9E6A-4BE1F0CBE8AE}" destId="{C234A3CB-5B1B-499B-A5C4-D50EB13D4EE1}" srcOrd="4" destOrd="0" presId="urn:microsoft.com/office/officeart/2011/layout/CircleProcess"/>
    <dgm:cxn modelId="{B7405C9D-BB56-4617-9D0F-8B44DD78BD19}" type="presParOf" srcId="{C234A3CB-5B1B-499B-A5C4-D50EB13D4EE1}" destId="{8CF08529-5C57-4136-AC09-1865D9BE48EB}" srcOrd="0" destOrd="0" presId="urn:microsoft.com/office/officeart/2011/layout/CircleProcess"/>
    <dgm:cxn modelId="{D9D4F5F5-BECF-4931-B2FF-867A43BA18A8}" type="presParOf" srcId="{7FB3AA49-FC7F-46DF-9E6A-4BE1F0CBE8AE}" destId="{BE45E8C2-55D1-4742-8A97-C446A2AB974E}" srcOrd="5" destOrd="0" presId="urn:microsoft.com/office/officeart/2011/layout/CircleProcess"/>
    <dgm:cxn modelId="{8196AB5F-7B96-46C8-83AD-09DB04BE12E1}" type="presParOf" srcId="{7FB3AA49-FC7F-46DF-9E6A-4BE1F0CBE8AE}" destId="{5566190D-B61F-46CC-9B27-5546610B8B1C}" srcOrd="6" destOrd="0" presId="urn:microsoft.com/office/officeart/2011/layout/CircleProcess"/>
    <dgm:cxn modelId="{34F95FFD-41BE-4280-80DE-FD59690786EB}" type="presParOf" srcId="{5566190D-B61F-46CC-9B27-5546610B8B1C}" destId="{0FCDD9B0-8885-43D0-8DC2-14B16D2D02C7}" srcOrd="0" destOrd="0" presId="urn:microsoft.com/office/officeart/2011/layout/CircleProcess"/>
    <dgm:cxn modelId="{D1089F00-A70B-4FC8-9D57-5FF38F0126FA}" type="presParOf" srcId="{7FB3AA49-FC7F-46DF-9E6A-4BE1F0CBE8AE}" destId="{24E2BEC8-2FD3-4C96-8979-8CBA9ABD6131}" srcOrd="7" destOrd="0" presId="urn:microsoft.com/office/officeart/2011/layout/CircleProcess"/>
    <dgm:cxn modelId="{8264E35E-0C7C-4EBD-BBF9-176B02B61894}" type="presParOf" srcId="{24E2BEC8-2FD3-4C96-8979-8CBA9ABD6131}" destId="{9B12ED17-23D2-46C8-87E9-34BB06E3EC52}" srcOrd="0" destOrd="0" presId="urn:microsoft.com/office/officeart/2011/layout/CircleProcess"/>
    <dgm:cxn modelId="{31FAA2BA-DF31-4468-A7FB-0325C4CBC700}" type="presParOf" srcId="{7FB3AA49-FC7F-46DF-9E6A-4BE1F0CBE8AE}" destId="{35C00994-2720-43E3-BB9E-E8A9D2E00ADF}" srcOrd="8" destOrd="0" presId="urn:microsoft.com/office/officeart/2011/layout/CircleProcess"/>
    <dgm:cxn modelId="{BBC2FC01-19B9-4805-9846-8F1FE3812E27}" type="presParOf" srcId="{7FB3AA49-FC7F-46DF-9E6A-4BE1F0CBE8AE}" destId="{77156E07-E289-40A4-B772-6085E9C90C29}" srcOrd="9" destOrd="0" presId="urn:microsoft.com/office/officeart/2011/layout/CircleProcess"/>
    <dgm:cxn modelId="{18774A53-F677-4ED7-873B-921A50DA729D}" type="presParOf" srcId="{77156E07-E289-40A4-B772-6085E9C90C29}" destId="{799CB794-64E2-40BE-AD4D-82A1BC995CD7}" srcOrd="0" destOrd="0" presId="urn:microsoft.com/office/officeart/2011/layout/CircleProcess"/>
    <dgm:cxn modelId="{75710E20-5282-4BE4-AFE5-270BA386ABB0}" type="presParOf" srcId="{7FB3AA49-FC7F-46DF-9E6A-4BE1F0CBE8AE}" destId="{413403DB-6BB9-494D-A4A1-B6D365DFB60F}" srcOrd="10" destOrd="0" presId="urn:microsoft.com/office/officeart/2011/layout/CircleProcess"/>
    <dgm:cxn modelId="{BE9CB7AA-6CB8-41E7-8C10-7D6DF75C0845}" type="presParOf" srcId="{413403DB-6BB9-494D-A4A1-B6D365DFB60F}" destId="{9C7EFED0-3041-425A-83C0-2D13FE019DE4}" srcOrd="0" destOrd="0" presId="urn:microsoft.com/office/officeart/2011/layout/CircleProcess"/>
    <dgm:cxn modelId="{BEE68A10-43DD-4793-BD3D-BA3499BF08C1}" type="presParOf" srcId="{7FB3AA49-FC7F-46DF-9E6A-4BE1F0CBE8AE}" destId="{3411A070-7D71-4A24-8448-87DD78A113C3}" srcOrd="11" destOrd="0" presId="urn:microsoft.com/office/officeart/2011/layout/CircleProcess"/>
    <dgm:cxn modelId="{BD01DCF7-2B98-46D6-90BF-3166D5692382}" type="presParOf" srcId="{7FB3AA49-FC7F-46DF-9E6A-4BE1F0CBE8AE}" destId="{F53E13BC-473A-413C-9595-AFE3E7CC005F}" srcOrd="12" destOrd="0" presId="urn:microsoft.com/office/officeart/2011/layout/CircleProcess"/>
    <dgm:cxn modelId="{76A076C6-501B-4C17-83E9-E54390CD91E0}" type="presParOf" srcId="{F53E13BC-473A-413C-9595-AFE3E7CC005F}" destId="{CE39186D-8CD7-4665-A12A-F95DE7588031}" srcOrd="0" destOrd="0" presId="urn:microsoft.com/office/officeart/2011/layout/CircleProcess"/>
    <dgm:cxn modelId="{0F4CDFAD-EADB-4CCF-B637-436CCC13A54A}" type="presParOf" srcId="{7FB3AA49-FC7F-46DF-9E6A-4BE1F0CBE8AE}" destId="{A685DF0D-FA7B-452E-B466-5B09669F1EC5}" srcOrd="13" destOrd="0" presId="urn:microsoft.com/office/officeart/2011/layout/CircleProcess"/>
    <dgm:cxn modelId="{DAD4D0E7-7E9E-447C-9DF1-7388C9348DC4}" type="presParOf" srcId="{A685DF0D-FA7B-452E-B466-5B09669F1EC5}" destId="{9476391D-6681-4A04-AFDE-7BA84DB3B726}" srcOrd="0" destOrd="0" presId="urn:microsoft.com/office/officeart/2011/layout/CircleProcess"/>
    <dgm:cxn modelId="{867DA6A0-696C-4E3D-99F3-A0934A9009D2}" type="presParOf" srcId="{7FB3AA49-FC7F-46DF-9E6A-4BE1F0CBE8AE}" destId="{048D5213-18A0-4408-944F-402346D1085C}" srcOrd="14"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821D1B6-92C3-41B4-AE6A-736AA0366F35}" type="doc">
      <dgm:prSet loTypeId="urn:microsoft.com/office/officeart/2011/layout/CircleProcess" loCatId="officeonline" qsTypeId="urn:microsoft.com/office/officeart/2005/8/quickstyle/simple1" qsCatId="simple" csTypeId="urn:microsoft.com/office/officeart/2005/8/colors/accent1_1" csCatId="accent1" phldr="1"/>
      <dgm:spPr/>
      <dgm:t>
        <a:bodyPr/>
        <a:lstStyle/>
        <a:p>
          <a:endParaRPr lang="en-US"/>
        </a:p>
      </dgm:t>
    </dgm:pt>
    <dgm:pt modelId="{739D2C87-17B9-487B-B66B-4FB896873264}">
      <dgm:prSet/>
      <dgm:spPr/>
      <dgm:t>
        <a:bodyPr/>
        <a:lstStyle/>
        <a:p>
          <a:pPr rtl="0"/>
          <a:r>
            <a:rPr lang="en-US" dirty="0" smtClean="0"/>
            <a:t>Identification</a:t>
          </a:r>
          <a:endParaRPr lang="en-US" dirty="0"/>
        </a:p>
      </dgm:t>
    </dgm:pt>
    <dgm:pt modelId="{85F74EA7-8FD1-478A-B33F-5BF7E544B947}" type="parTrans" cxnId="{7F5C8D1B-A574-4820-9A3F-67DA24C2C890}">
      <dgm:prSet/>
      <dgm:spPr/>
      <dgm:t>
        <a:bodyPr/>
        <a:lstStyle/>
        <a:p>
          <a:endParaRPr lang="en-US"/>
        </a:p>
      </dgm:t>
    </dgm:pt>
    <dgm:pt modelId="{3E029271-A124-436C-A7E8-5DFD4E32EB9D}" type="sibTrans" cxnId="{7F5C8D1B-A574-4820-9A3F-67DA24C2C890}">
      <dgm:prSet/>
      <dgm:spPr/>
      <dgm:t>
        <a:bodyPr/>
        <a:lstStyle/>
        <a:p>
          <a:endParaRPr lang="en-US"/>
        </a:p>
      </dgm:t>
    </dgm:pt>
    <dgm:pt modelId="{507C4B7C-EB2D-409C-A7F9-EA735383DF69}">
      <dgm:prSet/>
      <dgm:spPr/>
      <dgm:t>
        <a:bodyPr/>
        <a:lstStyle/>
        <a:p>
          <a:pPr rtl="0"/>
          <a:r>
            <a:rPr lang="en-US" smtClean="0"/>
            <a:t>Categorization</a:t>
          </a:r>
          <a:endParaRPr lang="en-US"/>
        </a:p>
      </dgm:t>
    </dgm:pt>
    <dgm:pt modelId="{E5BEBC10-0CB5-4971-B4B0-9BCFF973EA2C}" type="parTrans" cxnId="{B6742428-EBDF-48F0-88A0-0E679ECAE095}">
      <dgm:prSet/>
      <dgm:spPr/>
      <dgm:t>
        <a:bodyPr/>
        <a:lstStyle/>
        <a:p>
          <a:endParaRPr lang="en-US"/>
        </a:p>
      </dgm:t>
    </dgm:pt>
    <dgm:pt modelId="{7EA64F42-C439-4CB8-854A-55223AB699EB}" type="sibTrans" cxnId="{B6742428-EBDF-48F0-88A0-0E679ECAE095}">
      <dgm:prSet/>
      <dgm:spPr/>
      <dgm:t>
        <a:bodyPr/>
        <a:lstStyle/>
        <a:p>
          <a:endParaRPr lang="en-US"/>
        </a:p>
      </dgm:t>
    </dgm:pt>
    <dgm:pt modelId="{F8E31185-26FE-470F-A1D9-36A3166CA6D8}">
      <dgm:prSet/>
      <dgm:spPr/>
      <dgm:t>
        <a:bodyPr/>
        <a:lstStyle/>
        <a:p>
          <a:pPr rtl="0"/>
          <a:r>
            <a:rPr lang="en-US" smtClean="0"/>
            <a:t>Elaboration</a:t>
          </a:r>
          <a:endParaRPr lang="en-US"/>
        </a:p>
      </dgm:t>
    </dgm:pt>
    <dgm:pt modelId="{1E840172-F83F-47B2-9CFF-D416A53767F1}" type="parTrans" cxnId="{BC51FC02-7D9A-4055-B33C-218579EC7F6D}">
      <dgm:prSet/>
      <dgm:spPr/>
      <dgm:t>
        <a:bodyPr/>
        <a:lstStyle/>
        <a:p>
          <a:endParaRPr lang="en-US"/>
        </a:p>
      </dgm:t>
    </dgm:pt>
    <dgm:pt modelId="{4E198CB6-B997-42A7-BCF1-FD9EC7F667F6}" type="sibTrans" cxnId="{BC51FC02-7D9A-4055-B33C-218579EC7F6D}">
      <dgm:prSet/>
      <dgm:spPr/>
      <dgm:t>
        <a:bodyPr/>
        <a:lstStyle/>
        <a:p>
          <a:endParaRPr lang="en-US"/>
        </a:p>
      </dgm:t>
    </dgm:pt>
    <dgm:pt modelId="{539B6E42-7CB3-47DB-9C6C-692F85D0BDE4}">
      <dgm:prSet/>
      <dgm:spPr/>
      <dgm:t>
        <a:bodyPr/>
        <a:lstStyle/>
        <a:p>
          <a:pPr rtl="0"/>
          <a:r>
            <a:rPr lang="en-US" dirty="0" smtClean="0"/>
            <a:t>Evaluation</a:t>
          </a:r>
          <a:endParaRPr lang="en-US" dirty="0"/>
        </a:p>
      </dgm:t>
    </dgm:pt>
    <dgm:pt modelId="{753E3DC1-B71C-495B-8AA3-8FFF929B4A81}" type="parTrans" cxnId="{A304E2AB-B4B8-413F-948C-F3CADC2D8373}">
      <dgm:prSet/>
      <dgm:spPr/>
      <dgm:t>
        <a:bodyPr/>
        <a:lstStyle/>
        <a:p>
          <a:endParaRPr lang="en-US"/>
        </a:p>
      </dgm:t>
    </dgm:pt>
    <dgm:pt modelId="{BAC7F83E-AD10-47FD-9E5E-E9107F136885}" type="sibTrans" cxnId="{A304E2AB-B4B8-413F-948C-F3CADC2D8373}">
      <dgm:prSet/>
      <dgm:spPr/>
      <dgm:t>
        <a:bodyPr/>
        <a:lstStyle/>
        <a:p>
          <a:endParaRPr lang="en-US"/>
        </a:p>
      </dgm:t>
    </dgm:pt>
    <dgm:pt modelId="{1F1EB328-02FF-4124-87D6-F3AE0947A108}">
      <dgm:prSet/>
      <dgm:spPr/>
      <dgm:t>
        <a:bodyPr/>
        <a:lstStyle/>
        <a:p>
          <a:r>
            <a:rPr lang="en-US" dirty="0" smtClean="0"/>
            <a:t>Prioritization</a:t>
          </a:r>
          <a:endParaRPr lang="en-US" dirty="0"/>
        </a:p>
      </dgm:t>
    </dgm:pt>
    <dgm:pt modelId="{2AC25593-690E-4E10-B33C-D4F2CC44D334}" type="parTrans" cxnId="{AEAD0A4C-4217-40C8-B206-41E6598CE9DA}">
      <dgm:prSet/>
      <dgm:spPr/>
      <dgm:t>
        <a:bodyPr/>
        <a:lstStyle/>
        <a:p>
          <a:endParaRPr lang="en-US"/>
        </a:p>
      </dgm:t>
    </dgm:pt>
    <dgm:pt modelId="{BBAC3520-ED30-4FB3-B2F1-F0AA1E4D7BCB}" type="sibTrans" cxnId="{AEAD0A4C-4217-40C8-B206-41E6598CE9DA}">
      <dgm:prSet/>
      <dgm:spPr/>
      <dgm:t>
        <a:bodyPr/>
        <a:lstStyle/>
        <a:p>
          <a:endParaRPr lang="en-US"/>
        </a:p>
      </dgm:t>
    </dgm:pt>
    <dgm:pt modelId="{7FB3AA49-FC7F-46DF-9E6A-4BE1F0CBE8AE}" type="pres">
      <dgm:prSet presAssocID="{9821D1B6-92C3-41B4-AE6A-736AA0366F35}" presName="Name0" presStyleCnt="0">
        <dgm:presLayoutVars>
          <dgm:chMax val="11"/>
          <dgm:chPref val="11"/>
          <dgm:dir/>
          <dgm:resizeHandles/>
        </dgm:presLayoutVars>
      </dgm:prSet>
      <dgm:spPr/>
      <dgm:t>
        <a:bodyPr/>
        <a:lstStyle/>
        <a:p>
          <a:endParaRPr lang="en-US"/>
        </a:p>
      </dgm:t>
    </dgm:pt>
    <dgm:pt modelId="{2BEBBBED-242C-40EA-9439-C8A817B36949}" type="pres">
      <dgm:prSet presAssocID="{1F1EB328-02FF-4124-87D6-F3AE0947A108}" presName="Accent5" presStyleCnt="0"/>
      <dgm:spPr/>
    </dgm:pt>
    <dgm:pt modelId="{AB7607FE-DE9A-49A8-A709-377E0A150A80}" type="pres">
      <dgm:prSet presAssocID="{1F1EB328-02FF-4124-87D6-F3AE0947A108}" presName="Accent" presStyleLbl="node1" presStyleIdx="0" presStyleCnt="5"/>
      <dgm:spPr/>
    </dgm:pt>
    <dgm:pt modelId="{C404E88E-CFFD-4DF2-9568-9730BE9C7E4A}" type="pres">
      <dgm:prSet presAssocID="{1F1EB328-02FF-4124-87D6-F3AE0947A108}" presName="ParentBackground5" presStyleCnt="0"/>
      <dgm:spPr/>
    </dgm:pt>
    <dgm:pt modelId="{5D812C29-636A-4A38-B491-23482285E27A}" type="pres">
      <dgm:prSet presAssocID="{1F1EB328-02FF-4124-87D6-F3AE0947A108}" presName="ParentBackground" presStyleLbl="fgAcc1" presStyleIdx="0" presStyleCnt="5"/>
      <dgm:spPr/>
      <dgm:t>
        <a:bodyPr/>
        <a:lstStyle/>
        <a:p>
          <a:endParaRPr lang="en-US"/>
        </a:p>
      </dgm:t>
    </dgm:pt>
    <dgm:pt modelId="{A8EB73AC-A5C1-4D93-BF55-28174E50D3D5}" type="pres">
      <dgm:prSet presAssocID="{1F1EB328-02FF-4124-87D6-F3AE0947A108}" presName="Parent5" presStyleLbl="revTx" presStyleIdx="0" presStyleCnt="0">
        <dgm:presLayoutVars>
          <dgm:chMax val="1"/>
          <dgm:chPref val="1"/>
          <dgm:bulletEnabled val="1"/>
        </dgm:presLayoutVars>
      </dgm:prSet>
      <dgm:spPr/>
      <dgm:t>
        <a:bodyPr/>
        <a:lstStyle/>
        <a:p>
          <a:endParaRPr lang="en-US"/>
        </a:p>
      </dgm:t>
    </dgm:pt>
    <dgm:pt modelId="{EEABC270-0D91-467C-A500-92609F2D6045}" type="pres">
      <dgm:prSet presAssocID="{539B6E42-7CB3-47DB-9C6C-692F85D0BDE4}" presName="Accent4" presStyleCnt="0"/>
      <dgm:spPr/>
    </dgm:pt>
    <dgm:pt modelId="{EC2DD51B-AD49-4411-BAF8-B33E7C01647B}" type="pres">
      <dgm:prSet presAssocID="{539B6E42-7CB3-47DB-9C6C-692F85D0BDE4}" presName="Accent" presStyleLbl="node1" presStyleIdx="1" presStyleCnt="5"/>
      <dgm:spPr/>
    </dgm:pt>
    <dgm:pt modelId="{C234A3CB-5B1B-499B-A5C4-D50EB13D4EE1}" type="pres">
      <dgm:prSet presAssocID="{539B6E42-7CB3-47DB-9C6C-692F85D0BDE4}" presName="ParentBackground4" presStyleCnt="0"/>
      <dgm:spPr/>
    </dgm:pt>
    <dgm:pt modelId="{8CF08529-5C57-4136-AC09-1865D9BE48EB}" type="pres">
      <dgm:prSet presAssocID="{539B6E42-7CB3-47DB-9C6C-692F85D0BDE4}" presName="ParentBackground" presStyleLbl="fgAcc1" presStyleIdx="1" presStyleCnt="5"/>
      <dgm:spPr/>
      <dgm:t>
        <a:bodyPr/>
        <a:lstStyle/>
        <a:p>
          <a:endParaRPr lang="en-US"/>
        </a:p>
      </dgm:t>
    </dgm:pt>
    <dgm:pt modelId="{BE45E8C2-55D1-4742-8A97-C446A2AB974E}" type="pres">
      <dgm:prSet presAssocID="{539B6E42-7CB3-47DB-9C6C-692F85D0BDE4}" presName="Parent4" presStyleLbl="revTx" presStyleIdx="0" presStyleCnt="0">
        <dgm:presLayoutVars>
          <dgm:chMax val="1"/>
          <dgm:chPref val="1"/>
          <dgm:bulletEnabled val="1"/>
        </dgm:presLayoutVars>
      </dgm:prSet>
      <dgm:spPr/>
      <dgm:t>
        <a:bodyPr/>
        <a:lstStyle/>
        <a:p>
          <a:endParaRPr lang="en-US"/>
        </a:p>
      </dgm:t>
    </dgm:pt>
    <dgm:pt modelId="{5566190D-B61F-46CC-9B27-5546610B8B1C}" type="pres">
      <dgm:prSet presAssocID="{F8E31185-26FE-470F-A1D9-36A3166CA6D8}" presName="Accent3" presStyleCnt="0"/>
      <dgm:spPr/>
    </dgm:pt>
    <dgm:pt modelId="{0FCDD9B0-8885-43D0-8DC2-14B16D2D02C7}" type="pres">
      <dgm:prSet presAssocID="{F8E31185-26FE-470F-A1D9-36A3166CA6D8}" presName="Accent" presStyleLbl="node1" presStyleIdx="2" presStyleCnt="5"/>
      <dgm:spPr/>
    </dgm:pt>
    <dgm:pt modelId="{24E2BEC8-2FD3-4C96-8979-8CBA9ABD6131}" type="pres">
      <dgm:prSet presAssocID="{F8E31185-26FE-470F-A1D9-36A3166CA6D8}" presName="ParentBackground3" presStyleCnt="0"/>
      <dgm:spPr/>
    </dgm:pt>
    <dgm:pt modelId="{9B12ED17-23D2-46C8-87E9-34BB06E3EC52}" type="pres">
      <dgm:prSet presAssocID="{F8E31185-26FE-470F-A1D9-36A3166CA6D8}" presName="ParentBackground" presStyleLbl="fgAcc1" presStyleIdx="2" presStyleCnt="5"/>
      <dgm:spPr/>
      <dgm:t>
        <a:bodyPr/>
        <a:lstStyle/>
        <a:p>
          <a:endParaRPr lang="en-US"/>
        </a:p>
      </dgm:t>
    </dgm:pt>
    <dgm:pt modelId="{35C00994-2720-43E3-BB9E-E8A9D2E00ADF}" type="pres">
      <dgm:prSet presAssocID="{F8E31185-26FE-470F-A1D9-36A3166CA6D8}" presName="Parent3" presStyleLbl="revTx" presStyleIdx="0" presStyleCnt="0">
        <dgm:presLayoutVars>
          <dgm:chMax val="1"/>
          <dgm:chPref val="1"/>
          <dgm:bulletEnabled val="1"/>
        </dgm:presLayoutVars>
      </dgm:prSet>
      <dgm:spPr/>
      <dgm:t>
        <a:bodyPr/>
        <a:lstStyle/>
        <a:p>
          <a:endParaRPr lang="en-US"/>
        </a:p>
      </dgm:t>
    </dgm:pt>
    <dgm:pt modelId="{77156E07-E289-40A4-B772-6085E9C90C29}" type="pres">
      <dgm:prSet presAssocID="{507C4B7C-EB2D-409C-A7F9-EA735383DF69}" presName="Accent2" presStyleCnt="0"/>
      <dgm:spPr/>
    </dgm:pt>
    <dgm:pt modelId="{799CB794-64E2-40BE-AD4D-82A1BC995CD7}" type="pres">
      <dgm:prSet presAssocID="{507C4B7C-EB2D-409C-A7F9-EA735383DF69}" presName="Accent" presStyleLbl="node1" presStyleIdx="3" presStyleCnt="5"/>
      <dgm:spPr/>
    </dgm:pt>
    <dgm:pt modelId="{413403DB-6BB9-494D-A4A1-B6D365DFB60F}" type="pres">
      <dgm:prSet presAssocID="{507C4B7C-EB2D-409C-A7F9-EA735383DF69}" presName="ParentBackground2" presStyleCnt="0"/>
      <dgm:spPr/>
    </dgm:pt>
    <dgm:pt modelId="{9C7EFED0-3041-425A-83C0-2D13FE019DE4}" type="pres">
      <dgm:prSet presAssocID="{507C4B7C-EB2D-409C-A7F9-EA735383DF69}" presName="ParentBackground" presStyleLbl="fgAcc1" presStyleIdx="3" presStyleCnt="5"/>
      <dgm:spPr/>
      <dgm:t>
        <a:bodyPr/>
        <a:lstStyle/>
        <a:p>
          <a:endParaRPr lang="en-US"/>
        </a:p>
      </dgm:t>
    </dgm:pt>
    <dgm:pt modelId="{3411A070-7D71-4A24-8448-87DD78A113C3}" type="pres">
      <dgm:prSet presAssocID="{507C4B7C-EB2D-409C-A7F9-EA735383DF69}" presName="Parent2" presStyleLbl="revTx" presStyleIdx="0" presStyleCnt="0">
        <dgm:presLayoutVars>
          <dgm:chMax val="1"/>
          <dgm:chPref val="1"/>
          <dgm:bulletEnabled val="1"/>
        </dgm:presLayoutVars>
      </dgm:prSet>
      <dgm:spPr/>
      <dgm:t>
        <a:bodyPr/>
        <a:lstStyle/>
        <a:p>
          <a:endParaRPr lang="en-US"/>
        </a:p>
      </dgm:t>
    </dgm:pt>
    <dgm:pt modelId="{F53E13BC-473A-413C-9595-AFE3E7CC005F}" type="pres">
      <dgm:prSet presAssocID="{739D2C87-17B9-487B-B66B-4FB896873264}" presName="Accent1" presStyleCnt="0"/>
      <dgm:spPr/>
    </dgm:pt>
    <dgm:pt modelId="{CE39186D-8CD7-4665-A12A-F95DE7588031}" type="pres">
      <dgm:prSet presAssocID="{739D2C87-17B9-487B-B66B-4FB896873264}" presName="Accent" presStyleLbl="node1" presStyleIdx="4" presStyleCnt="5"/>
      <dgm:spPr/>
    </dgm:pt>
    <dgm:pt modelId="{A685DF0D-FA7B-452E-B466-5B09669F1EC5}" type="pres">
      <dgm:prSet presAssocID="{739D2C87-17B9-487B-B66B-4FB896873264}" presName="ParentBackground1" presStyleCnt="0"/>
      <dgm:spPr/>
    </dgm:pt>
    <dgm:pt modelId="{9476391D-6681-4A04-AFDE-7BA84DB3B726}" type="pres">
      <dgm:prSet presAssocID="{739D2C87-17B9-487B-B66B-4FB896873264}" presName="ParentBackground" presStyleLbl="fgAcc1" presStyleIdx="4" presStyleCnt="5"/>
      <dgm:spPr/>
      <dgm:t>
        <a:bodyPr/>
        <a:lstStyle/>
        <a:p>
          <a:endParaRPr lang="en-US"/>
        </a:p>
      </dgm:t>
    </dgm:pt>
    <dgm:pt modelId="{048D5213-18A0-4408-944F-402346D1085C}" type="pres">
      <dgm:prSet presAssocID="{739D2C87-17B9-487B-B66B-4FB896873264}" presName="Parent1" presStyleLbl="revTx" presStyleIdx="0" presStyleCnt="0">
        <dgm:presLayoutVars>
          <dgm:chMax val="1"/>
          <dgm:chPref val="1"/>
          <dgm:bulletEnabled val="1"/>
        </dgm:presLayoutVars>
      </dgm:prSet>
      <dgm:spPr/>
      <dgm:t>
        <a:bodyPr/>
        <a:lstStyle/>
        <a:p>
          <a:endParaRPr lang="en-US"/>
        </a:p>
      </dgm:t>
    </dgm:pt>
  </dgm:ptLst>
  <dgm:cxnLst>
    <dgm:cxn modelId="{2D84FB35-783F-4199-A7B4-4A1F4D5CDDA6}" type="presOf" srcId="{1F1EB328-02FF-4124-87D6-F3AE0947A108}" destId="{A8EB73AC-A5C1-4D93-BF55-28174E50D3D5}" srcOrd="1" destOrd="0" presId="urn:microsoft.com/office/officeart/2011/layout/CircleProcess"/>
    <dgm:cxn modelId="{7771729E-8FA6-4F72-B4E5-5007E5772C09}" type="presOf" srcId="{9821D1B6-92C3-41B4-AE6A-736AA0366F35}" destId="{7FB3AA49-FC7F-46DF-9E6A-4BE1F0CBE8AE}" srcOrd="0" destOrd="0" presId="urn:microsoft.com/office/officeart/2011/layout/CircleProcess"/>
    <dgm:cxn modelId="{623C267B-053C-4250-8EA8-03ECC51F2BD4}" type="presOf" srcId="{739D2C87-17B9-487B-B66B-4FB896873264}" destId="{048D5213-18A0-4408-944F-402346D1085C}" srcOrd="1" destOrd="0" presId="urn:microsoft.com/office/officeart/2011/layout/CircleProcess"/>
    <dgm:cxn modelId="{18E7E6BE-DEB0-450F-954D-DC046E7C6A59}" type="presOf" srcId="{F8E31185-26FE-470F-A1D9-36A3166CA6D8}" destId="{9B12ED17-23D2-46C8-87E9-34BB06E3EC52}" srcOrd="0" destOrd="0" presId="urn:microsoft.com/office/officeart/2011/layout/CircleProcess"/>
    <dgm:cxn modelId="{7F5C8D1B-A574-4820-9A3F-67DA24C2C890}" srcId="{9821D1B6-92C3-41B4-AE6A-736AA0366F35}" destId="{739D2C87-17B9-487B-B66B-4FB896873264}" srcOrd="0" destOrd="0" parTransId="{85F74EA7-8FD1-478A-B33F-5BF7E544B947}" sibTransId="{3E029271-A124-436C-A7E8-5DFD4E32EB9D}"/>
    <dgm:cxn modelId="{AEAD0A4C-4217-40C8-B206-41E6598CE9DA}" srcId="{9821D1B6-92C3-41B4-AE6A-736AA0366F35}" destId="{1F1EB328-02FF-4124-87D6-F3AE0947A108}" srcOrd="4" destOrd="0" parTransId="{2AC25593-690E-4E10-B33C-D4F2CC44D334}" sibTransId="{BBAC3520-ED30-4FB3-B2F1-F0AA1E4D7BCB}"/>
    <dgm:cxn modelId="{A1ED76FF-98E2-4B26-9964-7C5BD719D1AC}" type="presOf" srcId="{739D2C87-17B9-487B-B66B-4FB896873264}" destId="{9476391D-6681-4A04-AFDE-7BA84DB3B726}" srcOrd="0" destOrd="0" presId="urn:microsoft.com/office/officeart/2011/layout/CircleProcess"/>
    <dgm:cxn modelId="{A304E2AB-B4B8-413F-948C-F3CADC2D8373}" srcId="{9821D1B6-92C3-41B4-AE6A-736AA0366F35}" destId="{539B6E42-7CB3-47DB-9C6C-692F85D0BDE4}" srcOrd="3" destOrd="0" parTransId="{753E3DC1-B71C-495B-8AA3-8FFF929B4A81}" sibTransId="{BAC7F83E-AD10-47FD-9E5E-E9107F136885}"/>
    <dgm:cxn modelId="{C2DBF2A4-A0E4-4370-AA51-046C6412ED7F}" type="presOf" srcId="{1F1EB328-02FF-4124-87D6-F3AE0947A108}" destId="{5D812C29-636A-4A38-B491-23482285E27A}" srcOrd="0" destOrd="0" presId="urn:microsoft.com/office/officeart/2011/layout/CircleProcess"/>
    <dgm:cxn modelId="{BC51FC02-7D9A-4055-B33C-218579EC7F6D}" srcId="{9821D1B6-92C3-41B4-AE6A-736AA0366F35}" destId="{F8E31185-26FE-470F-A1D9-36A3166CA6D8}" srcOrd="2" destOrd="0" parTransId="{1E840172-F83F-47B2-9CFF-D416A53767F1}" sibTransId="{4E198CB6-B997-42A7-BCF1-FD9EC7F667F6}"/>
    <dgm:cxn modelId="{0BD03803-6F1B-4476-AB6E-60D8EB3388A7}" type="presOf" srcId="{507C4B7C-EB2D-409C-A7F9-EA735383DF69}" destId="{3411A070-7D71-4A24-8448-87DD78A113C3}" srcOrd="1" destOrd="0" presId="urn:microsoft.com/office/officeart/2011/layout/CircleProcess"/>
    <dgm:cxn modelId="{EE915EED-A0CA-4324-8046-8E59238379E8}" type="presOf" srcId="{F8E31185-26FE-470F-A1D9-36A3166CA6D8}" destId="{35C00994-2720-43E3-BB9E-E8A9D2E00ADF}" srcOrd="1" destOrd="0" presId="urn:microsoft.com/office/officeart/2011/layout/CircleProcess"/>
    <dgm:cxn modelId="{77CF8DB1-8F8B-4CA3-908F-C7C1F955BE74}" type="presOf" srcId="{507C4B7C-EB2D-409C-A7F9-EA735383DF69}" destId="{9C7EFED0-3041-425A-83C0-2D13FE019DE4}" srcOrd="0" destOrd="0" presId="urn:microsoft.com/office/officeart/2011/layout/CircleProcess"/>
    <dgm:cxn modelId="{21F40AB7-F9EB-41C6-9002-8D3E354E86D4}" type="presOf" srcId="{539B6E42-7CB3-47DB-9C6C-692F85D0BDE4}" destId="{BE45E8C2-55D1-4742-8A97-C446A2AB974E}" srcOrd="1" destOrd="0" presId="urn:microsoft.com/office/officeart/2011/layout/CircleProcess"/>
    <dgm:cxn modelId="{B6742428-EBDF-48F0-88A0-0E679ECAE095}" srcId="{9821D1B6-92C3-41B4-AE6A-736AA0366F35}" destId="{507C4B7C-EB2D-409C-A7F9-EA735383DF69}" srcOrd="1" destOrd="0" parTransId="{E5BEBC10-0CB5-4971-B4B0-9BCFF973EA2C}" sibTransId="{7EA64F42-C439-4CB8-854A-55223AB699EB}"/>
    <dgm:cxn modelId="{8884C4FF-B127-4A18-9D2A-974FF455A3D3}" type="presOf" srcId="{539B6E42-7CB3-47DB-9C6C-692F85D0BDE4}" destId="{8CF08529-5C57-4136-AC09-1865D9BE48EB}" srcOrd="0" destOrd="0" presId="urn:microsoft.com/office/officeart/2011/layout/CircleProcess"/>
    <dgm:cxn modelId="{29E6E9EB-BFCF-424B-BDB4-9AB164770687}" type="presParOf" srcId="{7FB3AA49-FC7F-46DF-9E6A-4BE1F0CBE8AE}" destId="{2BEBBBED-242C-40EA-9439-C8A817B36949}" srcOrd="0" destOrd="0" presId="urn:microsoft.com/office/officeart/2011/layout/CircleProcess"/>
    <dgm:cxn modelId="{26CAEB1C-ED4B-428A-9028-8E2DB0A8DA14}" type="presParOf" srcId="{2BEBBBED-242C-40EA-9439-C8A817B36949}" destId="{AB7607FE-DE9A-49A8-A709-377E0A150A80}" srcOrd="0" destOrd="0" presId="urn:microsoft.com/office/officeart/2011/layout/CircleProcess"/>
    <dgm:cxn modelId="{AFCA6C9A-D565-4CEA-ADED-F7BB5F04E595}" type="presParOf" srcId="{7FB3AA49-FC7F-46DF-9E6A-4BE1F0CBE8AE}" destId="{C404E88E-CFFD-4DF2-9568-9730BE9C7E4A}" srcOrd="1" destOrd="0" presId="urn:microsoft.com/office/officeart/2011/layout/CircleProcess"/>
    <dgm:cxn modelId="{0C6E6E25-DE34-4383-94D4-7A404CBD29FC}" type="presParOf" srcId="{C404E88E-CFFD-4DF2-9568-9730BE9C7E4A}" destId="{5D812C29-636A-4A38-B491-23482285E27A}" srcOrd="0" destOrd="0" presId="urn:microsoft.com/office/officeart/2011/layout/CircleProcess"/>
    <dgm:cxn modelId="{E44F9D15-EF69-4437-ACF3-C94140862C01}" type="presParOf" srcId="{7FB3AA49-FC7F-46DF-9E6A-4BE1F0CBE8AE}" destId="{A8EB73AC-A5C1-4D93-BF55-28174E50D3D5}" srcOrd="2" destOrd="0" presId="urn:microsoft.com/office/officeart/2011/layout/CircleProcess"/>
    <dgm:cxn modelId="{F0C07352-AAB7-49F6-8213-71886E18138E}" type="presParOf" srcId="{7FB3AA49-FC7F-46DF-9E6A-4BE1F0CBE8AE}" destId="{EEABC270-0D91-467C-A500-92609F2D6045}" srcOrd="3" destOrd="0" presId="urn:microsoft.com/office/officeart/2011/layout/CircleProcess"/>
    <dgm:cxn modelId="{5824DCA4-4AFC-40F1-AAA5-ACCAABF04EC1}" type="presParOf" srcId="{EEABC270-0D91-467C-A500-92609F2D6045}" destId="{EC2DD51B-AD49-4411-BAF8-B33E7C01647B}" srcOrd="0" destOrd="0" presId="urn:microsoft.com/office/officeart/2011/layout/CircleProcess"/>
    <dgm:cxn modelId="{D2503641-A8CD-41FB-B6D8-D6C1DC8FAFAF}" type="presParOf" srcId="{7FB3AA49-FC7F-46DF-9E6A-4BE1F0CBE8AE}" destId="{C234A3CB-5B1B-499B-A5C4-D50EB13D4EE1}" srcOrd="4" destOrd="0" presId="urn:microsoft.com/office/officeart/2011/layout/CircleProcess"/>
    <dgm:cxn modelId="{17AAF28D-2938-4AD0-AA14-812259E2A1D9}" type="presParOf" srcId="{C234A3CB-5B1B-499B-A5C4-D50EB13D4EE1}" destId="{8CF08529-5C57-4136-AC09-1865D9BE48EB}" srcOrd="0" destOrd="0" presId="urn:microsoft.com/office/officeart/2011/layout/CircleProcess"/>
    <dgm:cxn modelId="{1D3CAC0C-6CA6-4AFA-BD90-20C16B291EB6}" type="presParOf" srcId="{7FB3AA49-FC7F-46DF-9E6A-4BE1F0CBE8AE}" destId="{BE45E8C2-55D1-4742-8A97-C446A2AB974E}" srcOrd="5" destOrd="0" presId="urn:microsoft.com/office/officeart/2011/layout/CircleProcess"/>
    <dgm:cxn modelId="{FA4D93EA-FEB5-42B2-922D-7A10DFE114D9}" type="presParOf" srcId="{7FB3AA49-FC7F-46DF-9E6A-4BE1F0CBE8AE}" destId="{5566190D-B61F-46CC-9B27-5546610B8B1C}" srcOrd="6" destOrd="0" presId="urn:microsoft.com/office/officeart/2011/layout/CircleProcess"/>
    <dgm:cxn modelId="{931B4150-BF04-4C6A-A87F-5CE300380DB6}" type="presParOf" srcId="{5566190D-B61F-46CC-9B27-5546610B8B1C}" destId="{0FCDD9B0-8885-43D0-8DC2-14B16D2D02C7}" srcOrd="0" destOrd="0" presId="urn:microsoft.com/office/officeart/2011/layout/CircleProcess"/>
    <dgm:cxn modelId="{2C7DF7BE-4A5D-4961-AC67-2178332CA1F1}" type="presParOf" srcId="{7FB3AA49-FC7F-46DF-9E6A-4BE1F0CBE8AE}" destId="{24E2BEC8-2FD3-4C96-8979-8CBA9ABD6131}" srcOrd="7" destOrd="0" presId="urn:microsoft.com/office/officeart/2011/layout/CircleProcess"/>
    <dgm:cxn modelId="{4FF7544E-2012-47B2-97D1-746528458C63}" type="presParOf" srcId="{24E2BEC8-2FD3-4C96-8979-8CBA9ABD6131}" destId="{9B12ED17-23D2-46C8-87E9-34BB06E3EC52}" srcOrd="0" destOrd="0" presId="urn:microsoft.com/office/officeart/2011/layout/CircleProcess"/>
    <dgm:cxn modelId="{4FFB6CDB-329D-42D2-9E56-A71651FA9328}" type="presParOf" srcId="{7FB3AA49-FC7F-46DF-9E6A-4BE1F0CBE8AE}" destId="{35C00994-2720-43E3-BB9E-E8A9D2E00ADF}" srcOrd="8" destOrd="0" presId="urn:microsoft.com/office/officeart/2011/layout/CircleProcess"/>
    <dgm:cxn modelId="{2816C3F0-2BB6-4871-AC28-314D765184E6}" type="presParOf" srcId="{7FB3AA49-FC7F-46DF-9E6A-4BE1F0CBE8AE}" destId="{77156E07-E289-40A4-B772-6085E9C90C29}" srcOrd="9" destOrd="0" presId="urn:microsoft.com/office/officeart/2011/layout/CircleProcess"/>
    <dgm:cxn modelId="{8E0A8084-1C82-462B-82CE-57326E0A5362}" type="presParOf" srcId="{77156E07-E289-40A4-B772-6085E9C90C29}" destId="{799CB794-64E2-40BE-AD4D-82A1BC995CD7}" srcOrd="0" destOrd="0" presId="urn:microsoft.com/office/officeart/2011/layout/CircleProcess"/>
    <dgm:cxn modelId="{7291E198-55B7-4874-8FFE-77BF2734B429}" type="presParOf" srcId="{7FB3AA49-FC7F-46DF-9E6A-4BE1F0CBE8AE}" destId="{413403DB-6BB9-494D-A4A1-B6D365DFB60F}" srcOrd="10" destOrd="0" presId="urn:microsoft.com/office/officeart/2011/layout/CircleProcess"/>
    <dgm:cxn modelId="{B9BDEA85-8980-4699-859B-DF70D06B8E95}" type="presParOf" srcId="{413403DB-6BB9-494D-A4A1-B6D365DFB60F}" destId="{9C7EFED0-3041-425A-83C0-2D13FE019DE4}" srcOrd="0" destOrd="0" presId="urn:microsoft.com/office/officeart/2011/layout/CircleProcess"/>
    <dgm:cxn modelId="{7CB38422-0C66-4820-B82A-5B6E11671F6C}" type="presParOf" srcId="{7FB3AA49-FC7F-46DF-9E6A-4BE1F0CBE8AE}" destId="{3411A070-7D71-4A24-8448-87DD78A113C3}" srcOrd="11" destOrd="0" presId="urn:microsoft.com/office/officeart/2011/layout/CircleProcess"/>
    <dgm:cxn modelId="{1F6839AA-F596-4440-846A-F7F4AE6B3E93}" type="presParOf" srcId="{7FB3AA49-FC7F-46DF-9E6A-4BE1F0CBE8AE}" destId="{F53E13BC-473A-413C-9595-AFE3E7CC005F}" srcOrd="12" destOrd="0" presId="urn:microsoft.com/office/officeart/2011/layout/CircleProcess"/>
    <dgm:cxn modelId="{35C5C569-84EB-440E-954D-F9177816CF72}" type="presParOf" srcId="{F53E13BC-473A-413C-9595-AFE3E7CC005F}" destId="{CE39186D-8CD7-4665-A12A-F95DE7588031}" srcOrd="0" destOrd="0" presId="urn:microsoft.com/office/officeart/2011/layout/CircleProcess"/>
    <dgm:cxn modelId="{D4518195-1452-4069-AD52-1523D1612CCE}" type="presParOf" srcId="{7FB3AA49-FC7F-46DF-9E6A-4BE1F0CBE8AE}" destId="{A685DF0D-FA7B-452E-B466-5B09669F1EC5}" srcOrd="13" destOrd="0" presId="urn:microsoft.com/office/officeart/2011/layout/CircleProcess"/>
    <dgm:cxn modelId="{82A17139-124C-4850-ADD6-36C3A54A4D8D}" type="presParOf" srcId="{A685DF0D-FA7B-452E-B466-5B09669F1EC5}" destId="{9476391D-6681-4A04-AFDE-7BA84DB3B726}" srcOrd="0" destOrd="0" presId="urn:microsoft.com/office/officeart/2011/layout/CircleProcess"/>
    <dgm:cxn modelId="{548A72D2-43B3-41B9-A43F-EC8EEC7B4151}" type="presParOf" srcId="{7FB3AA49-FC7F-46DF-9E6A-4BE1F0CBE8AE}" destId="{048D5213-18A0-4408-944F-402346D1085C}" srcOrd="14"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C9B55-8638-4630-9C84-471A71339175}">
      <dsp:nvSpPr>
        <dsp:cNvPr id="0" name=""/>
        <dsp:cNvSpPr/>
      </dsp:nvSpPr>
      <dsp:spPr>
        <a:xfrm>
          <a:off x="0" y="572"/>
          <a:ext cx="8586788"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6160F7-85FE-47D6-9D2C-B3D3E0A009C9}">
      <dsp:nvSpPr>
        <dsp:cNvPr id="0" name=""/>
        <dsp:cNvSpPr/>
      </dsp:nvSpPr>
      <dsp:spPr>
        <a:xfrm>
          <a:off x="0" y="572"/>
          <a:ext cx="1717357" cy="937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smtClean="0"/>
            <a:t>Introduction</a:t>
          </a:r>
          <a:endParaRPr lang="en-US" sz="1800" b="1" kern="1200" dirty="0"/>
        </a:p>
      </dsp:txBody>
      <dsp:txXfrm>
        <a:off x="0" y="572"/>
        <a:ext cx="1717357" cy="937983"/>
      </dsp:txXfrm>
    </dsp:sp>
    <dsp:sp modelId="{33F0C209-3AEE-48BA-9789-666307DEB45D}">
      <dsp:nvSpPr>
        <dsp:cNvPr id="0" name=""/>
        <dsp:cNvSpPr/>
      </dsp:nvSpPr>
      <dsp:spPr>
        <a:xfrm>
          <a:off x="1846159" y="43166"/>
          <a:ext cx="6740628" cy="851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What are the essential processes in portfolio management? Why is it becoming more important today?</a:t>
          </a:r>
          <a:endParaRPr lang="en-US" sz="1400" kern="1200" dirty="0"/>
        </a:p>
      </dsp:txBody>
      <dsp:txXfrm>
        <a:off x="1846159" y="43166"/>
        <a:ext cx="6740628" cy="851879"/>
      </dsp:txXfrm>
    </dsp:sp>
    <dsp:sp modelId="{8CE17895-F2E8-4742-8C50-FE56A09B0C9D}">
      <dsp:nvSpPr>
        <dsp:cNvPr id="0" name=""/>
        <dsp:cNvSpPr/>
      </dsp:nvSpPr>
      <dsp:spPr>
        <a:xfrm>
          <a:off x="1717357" y="895046"/>
          <a:ext cx="6869430" cy="0"/>
        </a:xfrm>
        <a:prstGeom prst="line">
          <a:avLst/>
        </a:prstGeom>
        <a:solidFill>
          <a:schemeClr val="dk2">
            <a:hueOff val="0"/>
            <a:satOff val="0"/>
            <a:lumOff val="0"/>
            <a:alphaOff val="0"/>
          </a:schemeClr>
        </a:solidFill>
        <a:ln w="1270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0EEA90-44B4-4AF9-A10E-8AB2CB395EE8}">
      <dsp:nvSpPr>
        <dsp:cNvPr id="0" name=""/>
        <dsp:cNvSpPr/>
      </dsp:nvSpPr>
      <dsp:spPr>
        <a:xfrm>
          <a:off x="0" y="938556"/>
          <a:ext cx="8586788"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967F38-F02F-4D85-9879-D9A0DDF2978C}">
      <dsp:nvSpPr>
        <dsp:cNvPr id="0" name=""/>
        <dsp:cNvSpPr/>
      </dsp:nvSpPr>
      <dsp:spPr>
        <a:xfrm>
          <a:off x="0" y="938556"/>
          <a:ext cx="1717357" cy="937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b="1" kern="1200" dirty="0" smtClean="0"/>
            <a:t>Establishing Portfolio Standards </a:t>
          </a:r>
          <a:endParaRPr lang="en-US" sz="1800" kern="1200" dirty="0"/>
        </a:p>
      </dsp:txBody>
      <dsp:txXfrm>
        <a:off x="0" y="938556"/>
        <a:ext cx="1717357" cy="937983"/>
      </dsp:txXfrm>
    </dsp:sp>
    <dsp:sp modelId="{8FA6F825-223C-4D40-8585-A98C6AFFE590}">
      <dsp:nvSpPr>
        <dsp:cNvPr id="0" name=""/>
        <dsp:cNvSpPr/>
      </dsp:nvSpPr>
      <dsp:spPr>
        <a:xfrm>
          <a:off x="1846159" y="981150"/>
          <a:ext cx="6740628" cy="851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en-US" sz="1400" kern="1200" dirty="0" smtClean="0"/>
            <a:t>How do you decide where to invest your organization’s time, budget and staff? On what do you base your decision to expand delivery of a service or develop an innovation?</a:t>
          </a:r>
          <a:endParaRPr lang="en-US" sz="1400" kern="1200" dirty="0"/>
        </a:p>
      </dsp:txBody>
      <dsp:txXfrm>
        <a:off x="1846159" y="981150"/>
        <a:ext cx="6740628" cy="851879"/>
      </dsp:txXfrm>
    </dsp:sp>
    <dsp:sp modelId="{57AA0277-8AEE-4106-9101-A2E007F9F979}">
      <dsp:nvSpPr>
        <dsp:cNvPr id="0" name=""/>
        <dsp:cNvSpPr/>
      </dsp:nvSpPr>
      <dsp:spPr>
        <a:xfrm>
          <a:off x="1717357" y="1833029"/>
          <a:ext cx="6869430" cy="0"/>
        </a:xfrm>
        <a:prstGeom prst="line">
          <a:avLst/>
        </a:prstGeom>
        <a:solidFill>
          <a:schemeClr val="dk2">
            <a:hueOff val="0"/>
            <a:satOff val="0"/>
            <a:lumOff val="0"/>
            <a:alphaOff val="0"/>
          </a:schemeClr>
        </a:solidFill>
        <a:ln w="1270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968995-8EC6-4784-B1AD-80E42C7D56B7}">
      <dsp:nvSpPr>
        <dsp:cNvPr id="0" name=""/>
        <dsp:cNvSpPr/>
      </dsp:nvSpPr>
      <dsp:spPr>
        <a:xfrm>
          <a:off x="0" y="1876539"/>
          <a:ext cx="8586788"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E78277-8EA1-4DEC-BC81-FEFDD43DE26C}">
      <dsp:nvSpPr>
        <dsp:cNvPr id="0" name=""/>
        <dsp:cNvSpPr/>
      </dsp:nvSpPr>
      <dsp:spPr>
        <a:xfrm>
          <a:off x="0" y="1876539"/>
          <a:ext cx="1717357" cy="937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b="1" kern="1200" smtClean="0"/>
            <a:t>Defining your Strategic Portfolio </a:t>
          </a:r>
          <a:endParaRPr lang="en-US" sz="1800" kern="1200"/>
        </a:p>
      </dsp:txBody>
      <dsp:txXfrm>
        <a:off x="0" y="1876539"/>
        <a:ext cx="1717357" cy="937983"/>
      </dsp:txXfrm>
    </dsp:sp>
    <dsp:sp modelId="{9F663E6C-C187-4037-BA9F-8DEAAEB51660}">
      <dsp:nvSpPr>
        <dsp:cNvPr id="0" name=""/>
        <dsp:cNvSpPr/>
      </dsp:nvSpPr>
      <dsp:spPr>
        <a:xfrm>
          <a:off x="1846159" y="1919133"/>
          <a:ext cx="6740628" cy="851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en-US" sz="1400" kern="1200" dirty="0" smtClean="0"/>
            <a:t>Once you’ve determined how best to measure your portfolio against your strategic goals, you can inventory current and proposed projects and evaluate them against the selected criteria.</a:t>
          </a:r>
          <a:endParaRPr lang="en-US" sz="1400" kern="1200" dirty="0"/>
        </a:p>
      </dsp:txBody>
      <dsp:txXfrm>
        <a:off x="1846159" y="1919133"/>
        <a:ext cx="6740628" cy="851879"/>
      </dsp:txXfrm>
    </dsp:sp>
    <dsp:sp modelId="{1211FD63-704D-4DFC-A4BD-A6B214BBF194}">
      <dsp:nvSpPr>
        <dsp:cNvPr id="0" name=""/>
        <dsp:cNvSpPr/>
      </dsp:nvSpPr>
      <dsp:spPr>
        <a:xfrm>
          <a:off x="1717357" y="2771013"/>
          <a:ext cx="6869430" cy="0"/>
        </a:xfrm>
        <a:prstGeom prst="line">
          <a:avLst/>
        </a:prstGeom>
        <a:solidFill>
          <a:schemeClr val="dk2">
            <a:hueOff val="0"/>
            <a:satOff val="0"/>
            <a:lumOff val="0"/>
            <a:alphaOff val="0"/>
          </a:schemeClr>
        </a:solidFill>
        <a:ln w="1270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F65A0A-14F4-4AD2-BF59-31F7BE89E44A}">
      <dsp:nvSpPr>
        <dsp:cNvPr id="0" name=""/>
        <dsp:cNvSpPr/>
      </dsp:nvSpPr>
      <dsp:spPr>
        <a:xfrm>
          <a:off x="0" y="2814523"/>
          <a:ext cx="8586788"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DFCBAD-593C-4684-962C-81D0C5F2640B}">
      <dsp:nvSpPr>
        <dsp:cNvPr id="0" name=""/>
        <dsp:cNvSpPr/>
      </dsp:nvSpPr>
      <dsp:spPr>
        <a:xfrm>
          <a:off x="0" y="2814523"/>
          <a:ext cx="1717357" cy="937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b="1" kern="1200" smtClean="0"/>
            <a:t>Evaluating Your Portfolio </a:t>
          </a:r>
          <a:endParaRPr lang="en-US" sz="1800" kern="1200"/>
        </a:p>
      </dsp:txBody>
      <dsp:txXfrm>
        <a:off x="0" y="2814523"/>
        <a:ext cx="1717357" cy="937983"/>
      </dsp:txXfrm>
    </dsp:sp>
    <dsp:sp modelId="{8025C917-1B2A-4597-8DD0-49D6096A078E}">
      <dsp:nvSpPr>
        <dsp:cNvPr id="0" name=""/>
        <dsp:cNvSpPr/>
      </dsp:nvSpPr>
      <dsp:spPr>
        <a:xfrm>
          <a:off x="1846159" y="2857117"/>
          <a:ext cx="6740628" cy="851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en-US" sz="1400" kern="1200" dirty="0" smtClean="0"/>
            <a:t>This is the step where one can perform critical what-if scenario planning that can empower your agency to make smarter portfolio decisions about investment mix, project selection, timing, execution, sourcing, performance and anticipated outcomes. </a:t>
          </a:r>
          <a:endParaRPr lang="en-US" sz="1400" kern="1200" dirty="0"/>
        </a:p>
      </dsp:txBody>
      <dsp:txXfrm>
        <a:off x="1846159" y="2857117"/>
        <a:ext cx="6740628" cy="851879"/>
      </dsp:txXfrm>
    </dsp:sp>
    <dsp:sp modelId="{751767E5-9CF5-4CA6-96A4-16F2FD283DF0}">
      <dsp:nvSpPr>
        <dsp:cNvPr id="0" name=""/>
        <dsp:cNvSpPr/>
      </dsp:nvSpPr>
      <dsp:spPr>
        <a:xfrm>
          <a:off x="1717357" y="3708996"/>
          <a:ext cx="6869430" cy="0"/>
        </a:xfrm>
        <a:prstGeom prst="line">
          <a:avLst/>
        </a:prstGeom>
        <a:solidFill>
          <a:schemeClr val="dk2">
            <a:hueOff val="0"/>
            <a:satOff val="0"/>
            <a:lumOff val="0"/>
            <a:alphaOff val="0"/>
          </a:schemeClr>
        </a:solidFill>
        <a:ln w="1270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A6447E-CF79-4D95-8E92-E6D69F816DAA}">
      <dsp:nvSpPr>
        <dsp:cNvPr id="0" name=""/>
        <dsp:cNvSpPr/>
      </dsp:nvSpPr>
      <dsp:spPr>
        <a:xfrm>
          <a:off x="0" y="3752506"/>
          <a:ext cx="8586788"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214393-318E-47AC-8F76-0FB221D4969D}">
      <dsp:nvSpPr>
        <dsp:cNvPr id="0" name=""/>
        <dsp:cNvSpPr/>
      </dsp:nvSpPr>
      <dsp:spPr>
        <a:xfrm>
          <a:off x="0" y="3752506"/>
          <a:ext cx="1717357" cy="937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b="1" kern="1200" smtClean="0"/>
            <a:t>Improving Portfolio Performance </a:t>
          </a:r>
          <a:endParaRPr lang="en-US" sz="1800" kern="1200"/>
        </a:p>
      </dsp:txBody>
      <dsp:txXfrm>
        <a:off x="0" y="3752506"/>
        <a:ext cx="1717357" cy="937983"/>
      </dsp:txXfrm>
    </dsp:sp>
    <dsp:sp modelId="{F5208A77-99DB-46AE-9738-196AD1E8CA1A}">
      <dsp:nvSpPr>
        <dsp:cNvPr id="0" name=""/>
        <dsp:cNvSpPr/>
      </dsp:nvSpPr>
      <dsp:spPr>
        <a:xfrm>
          <a:off x="1846159" y="3795100"/>
          <a:ext cx="6740628" cy="851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en-US" sz="1400" kern="1200" dirty="0" smtClean="0"/>
            <a:t>Your portfolio will never be static. Demands change, as do budgets and revenue requirements. You must be able to answer the really important questions:  Is my portfolio in alignment with strategic business goals? How should I invest my limited resources?</a:t>
          </a:r>
          <a:endParaRPr lang="en-US" sz="1400" kern="1200" dirty="0"/>
        </a:p>
      </dsp:txBody>
      <dsp:txXfrm>
        <a:off x="1846159" y="3795100"/>
        <a:ext cx="6740628" cy="851879"/>
      </dsp:txXfrm>
    </dsp:sp>
    <dsp:sp modelId="{C3BB7AD7-74D1-4756-8D1B-473BFA7AF7C6}">
      <dsp:nvSpPr>
        <dsp:cNvPr id="0" name=""/>
        <dsp:cNvSpPr/>
      </dsp:nvSpPr>
      <dsp:spPr>
        <a:xfrm>
          <a:off x="1717357" y="4646980"/>
          <a:ext cx="6869430" cy="0"/>
        </a:xfrm>
        <a:prstGeom prst="line">
          <a:avLst/>
        </a:prstGeom>
        <a:solidFill>
          <a:schemeClr val="dk2">
            <a:hueOff val="0"/>
            <a:satOff val="0"/>
            <a:lumOff val="0"/>
            <a:alphaOff val="0"/>
          </a:schemeClr>
        </a:solidFill>
        <a:ln w="12700" cap="flat" cmpd="sng" algn="ctr">
          <a:solidFill>
            <a:schemeClr val="dk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8D6F8-D16F-4C7D-833F-DCBCA51E7C24}">
      <dsp:nvSpPr>
        <dsp:cNvPr id="0" name=""/>
        <dsp:cNvSpPr/>
      </dsp:nvSpPr>
      <dsp:spPr>
        <a:xfrm>
          <a:off x="0" y="13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Introduction to Portfolio Management Processes</a:t>
          </a:r>
          <a:endParaRPr lang="en-US" sz="2000" kern="1200" dirty="0"/>
        </a:p>
      </dsp:txBody>
      <dsp:txXfrm>
        <a:off x="42950" y="44254"/>
        <a:ext cx="7800800" cy="793940"/>
      </dsp:txXfrm>
    </dsp:sp>
    <dsp:sp modelId="{AA52A194-F58C-474F-88AC-56CFB537CB22}">
      <dsp:nvSpPr>
        <dsp:cNvPr id="0" name=""/>
        <dsp:cNvSpPr/>
      </dsp:nvSpPr>
      <dsp:spPr>
        <a:xfrm>
          <a:off x="0" y="10165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Establishing Portfolio Standards </a:t>
          </a:r>
          <a:endParaRPr lang="en-US" sz="2000" kern="1200"/>
        </a:p>
      </dsp:txBody>
      <dsp:txXfrm>
        <a:off x="42950" y="1059454"/>
        <a:ext cx="7800800" cy="793940"/>
      </dsp:txXfrm>
    </dsp:sp>
    <dsp:sp modelId="{251CC6AC-A758-44FA-A456-1D078135CCDF}">
      <dsp:nvSpPr>
        <dsp:cNvPr id="0" name=""/>
        <dsp:cNvSpPr/>
      </dsp:nvSpPr>
      <dsp:spPr>
        <a:xfrm>
          <a:off x="0" y="20317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Defining your Strategic Portfolio </a:t>
          </a:r>
          <a:endParaRPr lang="en-US" sz="2000" kern="1200"/>
        </a:p>
      </dsp:txBody>
      <dsp:txXfrm>
        <a:off x="42950" y="2074654"/>
        <a:ext cx="7800800" cy="793940"/>
      </dsp:txXfrm>
    </dsp:sp>
    <dsp:sp modelId="{A9A8B40A-2611-42B5-B148-DA8EB6D4B907}">
      <dsp:nvSpPr>
        <dsp:cNvPr id="0" name=""/>
        <dsp:cNvSpPr/>
      </dsp:nvSpPr>
      <dsp:spPr>
        <a:xfrm>
          <a:off x="0" y="30469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Evaluating Your Portfolio </a:t>
          </a:r>
          <a:endParaRPr lang="en-US" sz="2000" kern="1200"/>
        </a:p>
      </dsp:txBody>
      <dsp:txXfrm>
        <a:off x="42950" y="3089854"/>
        <a:ext cx="7800800" cy="793940"/>
      </dsp:txXfrm>
    </dsp:sp>
    <dsp:sp modelId="{D3B855A9-E0CB-4857-A361-73592EB3E778}">
      <dsp:nvSpPr>
        <dsp:cNvPr id="0" name=""/>
        <dsp:cNvSpPr/>
      </dsp:nvSpPr>
      <dsp:spPr>
        <a:xfrm>
          <a:off x="0" y="40621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Improving Portfolio Performance </a:t>
          </a:r>
          <a:endParaRPr lang="en-US" sz="2000" kern="1200"/>
        </a:p>
      </dsp:txBody>
      <dsp:txXfrm>
        <a:off x="42950" y="4105054"/>
        <a:ext cx="7800800" cy="7939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9394FB-82F9-4FD4-91E6-2CB92A018BAF}">
      <dsp:nvSpPr>
        <dsp:cNvPr id="0" name=""/>
        <dsp:cNvSpPr/>
      </dsp:nvSpPr>
      <dsp:spPr>
        <a:xfrm>
          <a:off x="1115138" y="0"/>
          <a:ext cx="1421124" cy="789513"/>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Projects</a:t>
          </a:r>
          <a:endParaRPr lang="en-US" sz="2000" kern="1200" dirty="0"/>
        </a:p>
      </dsp:txBody>
      <dsp:txXfrm>
        <a:off x="1138262" y="23124"/>
        <a:ext cx="1374876" cy="743265"/>
      </dsp:txXfrm>
    </dsp:sp>
    <dsp:sp modelId="{6DD26BEE-D896-4BAD-A4F7-A11D0C2DD495}">
      <dsp:nvSpPr>
        <dsp:cNvPr id="0" name=""/>
        <dsp:cNvSpPr/>
      </dsp:nvSpPr>
      <dsp:spPr>
        <a:xfrm>
          <a:off x="3167874" y="0"/>
          <a:ext cx="1421124" cy="789513"/>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smtClean="0"/>
            <a:t>Constraints</a:t>
          </a:r>
          <a:endParaRPr lang="en-US" sz="2000" kern="1200"/>
        </a:p>
      </dsp:txBody>
      <dsp:txXfrm>
        <a:off x="3190998" y="23124"/>
        <a:ext cx="1374876" cy="743265"/>
      </dsp:txXfrm>
    </dsp:sp>
    <dsp:sp modelId="{85F481D1-05D5-4EFF-8454-11B7D32A3255}">
      <dsp:nvSpPr>
        <dsp:cNvPr id="0" name=""/>
        <dsp:cNvSpPr/>
      </dsp:nvSpPr>
      <dsp:spPr>
        <a:xfrm>
          <a:off x="2556000" y="3355433"/>
          <a:ext cx="592135" cy="592135"/>
        </a:xfrm>
        <a:prstGeom prst="triangle">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752444-804C-4542-87FA-538AB98E9669}">
      <dsp:nvSpPr>
        <dsp:cNvPr id="0" name=""/>
        <dsp:cNvSpPr/>
      </dsp:nvSpPr>
      <dsp:spPr>
        <a:xfrm rot="21360000">
          <a:off x="1075119" y="3101697"/>
          <a:ext cx="3553897" cy="24851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CD56D8-472B-41CB-860C-E67871B80444}">
      <dsp:nvSpPr>
        <dsp:cNvPr id="0" name=""/>
        <dsp:cNvSpPr/>
      </dsp:nvSpPr>
      <dsp:spPr>
        <a:xfrm rot="21360000">
          <a:off x="1077239" y="2480354"/>
          <a:ext cx="1417971" cy="66062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Schedule</a:t>
          </a:r>
          <a:endParaRPr lang="en-US" sz="2000" kern="1200" dirty="0"/>
        </a:p>
      </dsp:txBody>
      <dsp:txXfrm>
        <a:off x="1109488" y="2512603"/>
        <a:ext cx="1353473" cy="596131"/>
      </dsp:txXfrm>
    </dsp:sp>
    <dsp:sp modelId="{E796B44B-388D-4F62-8F23-68040C38555A}">
      <dsp:nvSpPr>
        <dsp:cNvPr id="0" name=""/>
        <dsp:cNvSpPr/>
      </dsp:nvSpPr>
      <dsp:spPr>
        <a:xfrm rot="21360000">
          <a:off x="1025920" y="1769791"/>
          <a:ext cx="1417971" cy="66062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smtClean="0"/>
            <a:t>Cost</a:t>
          </a:r>
          <a:endParaRPr lang="en-US" sz="2000" kern="1200"/>
        </a:p>
      </dsp:txBody>
      <dsp:txXfrm>
        <a:off x="1058169" y="1802040"/>
        <a:ext cx="1353473" cy="596131"/>
      </dsp:txXfrm>
    </dsp:sp>
    <dsp:sp modelId="{527D068B-4B9E-4BB6-B87E-3167EE400D75}">
      <dsp:nvSpPr>
        <dsp:cNvPr id="0" name=""/>
        <dsp:cNvSpPr/>
      </dsp:nvSpPr>
      <dsp:spPr>
        <a:xfrm rot="21360000">
          <a:off x="974602" y="1075019"/>
          <a:ext cx="1417971" cy="66062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Resources</a:t>
          </a:r>
          <a:endParaRPr lang="en-US" sz="2000" kern="1200" dirty="0"/>
        </a:p>
      </dsp:txBody>
      <dsp:txXfrm>
        <a:off x="1006851" y="1107268"/>
        <a:ext cx="1353473" cy="596131"/>
      </dsp:txXfrm>
    </dsp:sp>
    <dsp:sp modelId="{2FDE675B-92EB-4EF6-9C69-8437D4966F9C}">
      <dsp:nvSpPr>
        <dsp:cNvPr id="0" name=""/>
        <dsp:cNvSpPr/>
      </dsp:nvSpPr>
      <dsp:spPr>
        <a:xfrm rot="21360000">
          <a:off x="3110237" y="2338241"/>
          <a:ext cx="1417971" cy="66062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smtClean="0"/>
            <a:t>Budgets</a:t>
          </a:r>
          <a:endParaRPr lang="en-US" sz="2000" kern="1200"/>
        </a:p>
      </dsp:txBody>
      <dsp:txXfrm>
        <a:off x="3142486" y="2370490"/>
        <a:ext cx="1353473" cy="596131"/>
      </dsp:txXfrm>
    </dsp:sp>
    <dsp:sp modelId="{8227147C-FD1F-475C-90A7-30EBF1C2E255}">
      <dsp:nvSpPr>
        <dsp:cNvPr id="0" name=""/>
        <dsp:cNvSpPr/>
      </dsp:nvSpPr>
      <dsp:spPr>
        <a:xfrm rot="21360000">
          <a:off x="3058918" y="1627679"/>
          <a:ext cx="1417971" cy="66062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smtClean="0"/>
            <a:t>Resources</a:t>
          </a:r>
          <a:endParaRPr lang="en-US" sz="2000" kern="1200"/>
        </a:p>
      </dsp:txBody>
      <dsp:txXfrm>
        <a:off x="3091167" y="1659928"/>
        <a:ext cx="1353473" cy="59613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680F0-E6C9-4B87-B1D5-6AC5F9A73891}">
      <dsp:nvSpPr>
        <dsp:cNvPr id="0" name=""/>
        <dsp:cNvSpPr/>
      </dsp:nvSpPr>
      <dsp:spPr>
        <a:xfrm rot="1685246">
          <a:off x="2161563" y="3105376"/>
          <a:ext cx="964865" cy="67675"/>
        </a:xfrm>
        <a:custGeom>
          <a:avLst/>
          <a:gdLst/>
          <a:ahLst/>
          <a:cxnLst/>
          <a:rect l="0" t="0" r="0" b="0"/>
          <a:pathLst>
            <a:path>
              <a:moveTo>
                <a:pt x="0" y="33837"/>
              </a:moveTo>
              <a:lnTo>
                <a:pt x="964865" y="3383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173157-711A-4CB6-A20E-104E26AB7659}">
      <dsp:nvSpPr>
        <dsp:cNvPr id="0" name=""/>
        <dsp:cNvSpPr/>
      </dsp:nvSpPr>
      <dsp:spPr>
        <a:xfrm rot="19955970">
          <a:off x="2164536" y="1696503"/>
          <a:ext cx="959874" cy="67675"/>
        </a:xfrm>
        <a:custGeom>
          <a:avLst/>
          <a:gdLst/>
          <a:ahLst/>
          <a:cxnLst/>
          <a:rect l="0" t="0" r="0" b="0"/>
          <a:pathLst>
            <a:path>
              <a:moveTo>
                <a:pt x="0" y="33837"/>
              </a:moveTo>
              <a:lnTo>
                <a:pt x="959874" y="3383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860926-AE5D-4BB0-B677-5A7F05E723A3}">
      <dsp:nvSpPr>
        <dsp:cNvPr id="0" name=""/>
        <dsp:cNvSpPr/>
      </dsp:nvSpPr>
      <dsp:spPr>
        <a:xfrm>
          <a:off x="260" y="1119878"/>
          <a:ext cx="2609551" cy="2609551"/>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E1706C-D8A2-4057-8C1C-C36A1AA55ECD}">
      <dsp:nvSpPr>
        <dsp:cNvPr id="0" name=""/>
        <dsp:cNvSpPr/>
      </dsp:nvSpPr>
      <dsp:spPr>
        <a:xfrm>
          <a:off x="2982738" y="366324"/>
          <a:ext cx="1565730" cy="156573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kern="1200" dirty="0" smtClean="0"/>
            <a:t>We Change the Projects</a:t>
          </a:r>
          <a:endParaRPr lang="en-US" sz="1600" kern="1200" dirty="0"/>
        </a:p>
      </dsp:txBody>
      <dsp:txXfrm>
        <a:off x="3212034" y="595620"/>
        <a:ext cx="1107138" cy="1107138"/>
      </dsp:txXfrm>
    </dsp:sp>
    <dsp:sp modelId="{4F44994B-610B-455F-80C7-FDB866441287}">
      <dsp:nvSpPr>
        <dsp:cNvPr id="0" name=""/>
        <dsp:cNvSpPr/>
      </dsp:nvSpPr>
      <dsp:spPr>
        <a:xfrm>
          <a:off x="4705042" y="366324"/>
          <a:ext cx="2348596" cy="1565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Add/Remove</a:t>
          </a:r>
          <a:endParaRPr lang="en-US" sz="1400" kern="1200" dirty="0"/>
        </a:p>
        <a:p>
          <a:pPr marL="114300" lvl="1" indent="-114300" algn="l" defTabSz="622300" rtl="0">
            <a:lnSpc>
              <a:spcPct val="90000"/>
            </a:lnSpc>
            <a:spcBef>
              <a:spcPct val="0"/>
            </a:spcBef>
            <a:spcAft>
              <a:spcPct val="15000"/>
            </a:spcAft>
            <a:buChar char="••"/>
          </a:pPr>
          <a:r>
            <a:rPr lang="en-US" sz="1400" kern="1200" dirty="0" smtClean="0"/>
            <a:t>Change Schedule</a:t>
          </a:r>
          <a:endParaRPr lang="en-US" sz="1400" kern="1200" dirty="0"/>
        </a:p>
        <a:p>
          <a:pPr marL="114300" lvl="1" indent="-114300" algn="l" defTabSz="622300" rtl="0">
            <a:lnSpc>
              <a:spcPct val="90000"/>
            </a:lnSpc>
            <a:spcBef>
              <a:spcPct val="0"/>
            </a:spcBef>
            <a:spcAft>
              <a:spcPct val="15000"/>
            </a:spcAft>
            <a:buChar char="••"/>
          </a:pPr>
          <a:r>
            <a:rPr lang="en-US" sz="1400" kern="1200" dirty="0" smtClean="0"/>
            <a:t>+/- Priority</a:t>
          </a:r>
          <a:endParaRPr lang="en-US" sz="1400" kern="1200" dirty="0"/>
        </a:p>
        <a:p>
          <a:pPr marL="114300" lvl="1" indent="-114300" algn="l" defTabSz="622300" rtl="0">
            <a:lnSpc>
              <a:spcPct val="90000"/>
            </a:lnSpc>
            <a:spcBef>
              <a:spcPct val="0"/>
            </a:spcBef>
            <a:spcAft>
              <a:spcPct val="15000"/>
            </a:spcAft>
            <a:buChar char="••"/>
          </a:pPr>
          <a:r>
            <a:rPr lang="en-US" sz="1400" kern="1200" dirty="0" smtClean="0"/>
            <a:t>+/- Resources</a:t>
          </a:r>
          <a:endParaRPr lang="en-US" sz="1400" kern="1200" dirty="0"/>
        </a:p>
        <a:p>
          <a:pPr marL="114300" lvl="1" indent="-114300" algn="l" defTabSz="622300" rtl="0">
            <a:lnSpc>
              <a:spcPct val="90000"/>
            </a:lnSpc>
            <a:spcBef>
              <a:spcPct val="0"/>
            </a:spcBef>
            <a:spcAft>
              <a:spcPct val="15000"/>
            </a:spcAft>
            <a:buChar char="••"/>
          </a:pPr>
          <a:r>
            <a:rPr lang="en-US" sz="1400" kern="1200" dirty="0" smtClean="0"/>
            <a:t>+/- Cost</a:t>
          </a:r>
          <a:endParaRPr lang="en-US" sz="1400" kern="1200" dirty="0"/>
        </a:p>
      </dsp:txBody>
      <dsp:txXfrm>
        <a:off x="4705042" y="366324"/>
        <a:ext cx="2348596" cy="1565730"/>
      </dsp:txXfrm>
    </dsp:sp>
    <dsp:sp modelId="{5A7EC387-0970-4893-9F00-24BBA4FE2E20}">
      <dsp:nvSpPr>
        <dsp:cNvPr id="0" name=""/>
        <dsp:cNvSpPr/>
      </dsp:nvSpPr>
      <dsp:spPr>
        <a:xfrm>
          <a:off x="2977415" y="2952074"/>
          <a:ext cx="1565730" cy="156573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kern="1200" dirty="0" smtClean="0"/>
            <a:t>We</a:t>
          </a:r>
          <a:br>
            <a:rPr lang="en-US" sz="1600" kern="1200" dirty="0" smtClean="0"/>
          </a:br>
          <a:r>
            <a:rPr lang="en-US" sz="1600" kern="1200" dirty="0" smtClean="0"/>
            <a:t>Change the Constraints</a:t>
          </a:r>
          <a:endParaRPr lang="en-US" sz="1600" kern="1200" dirty="0"/>
        </a:p>
      </dsp:txBody>
      <dsp:txXfrm>
        <a:off x="3206711" y="3181370"/>
        <a:ext cx="1107138" cy="1107138"/>
      </dsp:txXfrm>
    </dsp:sp>
    <dsp:sp modelId="{778CD7A7-D5BE-4A99-A4B0-5BEEB9FCF73F}">
      <dsp:nvSpPr>
        <dsp:cNvPr id="0" name=""/>
        <dsp:cNvSpPr/>
      </dsp:nvSpPr>
      <dsp:spPr>
        <a:xfrm>
          <a:off x="4699719" y="2952074"/>
          <a:ext cx="2348596" cy="1565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 Resources</a:t>
          </a:r>
          <a:endParaRPr lang="en-US" sz="1400" kern="1200" dirty="0"/>
        </a:p>
        <a:p>
          <a:pPr marL="114300" lvl="1" indent="-114300" algn="l" defTabSz="622300" rtl="0">
            <a:lnSpc>
              <a:spcPct val="90000"/>
            </a:lnSpc>
            <a:spcBef>
              <a:spcPct val="0"/>
            </a:spcBef>
            <a:spcAft>
              <a:spcPct val="15000"/>
            </a:spcAft>
            <a:buChar char="••"/>
          </a:pPr>
          <a:r>
            <a:rPr lang="en-US" sz="1400" kern="1200" dirty="0" smtClean="0"/>
            <a:t>+/- Budget</a:t>
          </a:r>
          <a:endParaRPr lang="en-US" sz="1400" kern="1200" dirty="0"/>
        </a:p>
      </dsp:txBody>
      <dsp:txXfrm>
        <a:off x="4699719" y="2952074"/>
        <a:ext cx="2348596" cy="15657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8D6F8-D16F-4C7D-833F-DCBCA51E7C24}">
      <dsp:nvSpPr>
        <dsp:cNvPr id="0" name=""/>
        <dsp:cNvSpPr/>
      </dsp:nvSpPr>
      <dsp:spPr>
        <a:xfrm>
          <a:off x="0" y="13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Introduction to Portfolio Management Processes</a:t>
          </a:r>
          <a:endParaRPr lang="en-US" sz="2000" kern="1200" dirty="0"/>
        </a:p>
      </dsp:txBody>
      <dsp:txXfrm>
        <a:off x="42950" y="44254"/>
        <a:ext cx="7800800" cy="793940"/>
      </dsp:txXfrm>
    </dsp:sp>
    <dsp:sp modelId="{AA52A194-F58C-474F-88AC-56CFB537CB22}">
      <dsp:nvSpPr>
        <dsp:cNvPr id="0" name=""/>
        <dsp:cNvSpPr/>
      </dsp:nvSpPr>
      <dsp:spPr>
        <a:xfrm>
          <a:off x="0" y="10165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Establishing Portfolio Standards </a:t>
          </a:r>
          <a:endParaRPr lang="en-US" sz="2000" kern="1200"/>
        </a:p>
      </dsp:txBody>
      <dsp:txXfrm>
        <a:off x="42950" y="1059454"/>
        <a:ext cx="7800800" cy="793940"/>
      </dsp:txXfrm>
    </dsp:sp>
    <dsp:sp modelId="{251CC6AC-A758-44FA-A456-1D078135CCDF}">
      <dsp:nvSpPr>
        <dsp:cNvPr id="0" name=""/>
        <dsp:cNvSpPr/>
      </dsp:nvSpPr>
      <dsp:spPr>
        <a:xfrm>
          <a:off x="0" y="20317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Defining your Strategic Portfolio </a:t>
          </a:r>
          <a:endParaRPr lang="en-US" sz="2000" kern="1200"/>
        </a:p>
      </dsp:txBody>
      <dsp:txXfrm>
        <a:off x="42950" y="2074654"/>
        <a:ext cx="7800800" cy="793940"/>
      </dsp:txXfrm>
    </dsp:sp>
    <dsp:sp modelId="{A9A8B40A-2611-42B5-B148-DA8EB6D4B907}">
      <dsp:nvSpPr>
        <dsp:cNvPr id="0" name=""/>
        <dsp:cNvSpPr/>
      </dsp:nvSpPr>
      <dsp:spPr>
        <a:xfrm>
          <a:off x="0" y="30469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Evaluating Your Portfolio </a:t>
          </a:r>
          <a:endParaRPr lang="en-US" sz="2000" kern="1200"/>
        </a:p>
      </dsp:txBody>
      <dsp:txXfrm>
        <a:off x="42950" y="3089854"/>
        <a:ext cx="7800800" cy="793940"/>
      </dsp:txXfrm>
    </dsp:sp>
    <dsp:sp modelId="{D3B855A9-E0CB-4857-A361-73592EB3E778}">
      <dsp:nvSpPr>
        <dsp:cNvPr id="0" name=""/>
        <dsp:cNvSpPr/>
      </dsp:nvSpPr>
      <dsp:spPr>
        <a:xfrm>
          <a:off x="0" y="40621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Improving Portfolio Performance </a:t>
          </a:r>
          <a:endParaRPr lang="en-US" sz="2000" kern="1200"/>
        </a:p>
      </dsp:txBody>
      <dsp:txXfrm>
        <a:off x="42950" y="4105054"/>
        <a:ext cx="7800800" cy="79394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DA21F-29D7-43A9-BFC9-9FBFE5F3246D}">
      <dsp:nvSpPr>
        <dsp:cNvPr id="0" name=""/>
        <dsp:cNvSpPr/>
      </dsp:nvSpPr>
      <dsp:spPr>
        <a:xfrm>
          <a:off x="0" y="4885"/>
          <a:ext cx="1971675"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rtl="0">
            <a:lnSpc>
              <a:spcPct val="90000"/>
            </a:lnSpc>
            <a:spcBef>
              <a:spcPct val="0"/>
            </a:spcBef>
            <a:spcAft>
              <a:spcPct val="35000"/>
            </a:spcAft>
          </a:pPr>
          <a:r>
            <a:rPr lang="en-US" sz="1800" kern="1200" dirty="0" smtClean="0"/>
            <a:t>Make Decisions</a:t>
          </a:r>
          <a:br>
            <a:rPr lang="en-US" sz="1800" kern="1200" dirty="0" smtClean="0"/>
          </a:br>
          <a:r>
            <a:rPr lang="en-US" sz="1800" kern="1200" dirty="0" smtClean="0"/>
            <a:t>with Data</a:t>
          </a:r>
          <a:endParaRPr lang="en-US" sz="1800" kern="1200" dirty="0"/>
        </a:p>
      </dsp:txBody>
      <dsp:txXfrm>
        <a:off x="0" y="4885"/>
        <a:ext cx="1971675" cy="792000"/>
      </dsp:txXfrm>
    </dsp:sp>
    <dsp:sp modelId="{F9338ADB-1451-4267-ADE0-5246CE36868E}">
      <dsp:nvSpPr>
        <dsp:cNvPr id="0" name=""/>
        <dsp:cNvSpPr/>
      </dsp:nvSpPr>
      <dsp:spPr>
        <a:xfrm>
          <a:off x="1971674" y="4885"/>
          <a:ext cx="394335" cy="792000"/>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6E62B5-0904-4A41-95EB-C30DACF463D1}">
      <dsp:nvSpPr>
        <dsp:cNvPr id="0" name=""/>
        <dsp:cNvSpPr/>
      </dsp:nvSpPr>
      <dsp:spPr>
        <a:xfrm>
          <a:off x="2523743" y="4885"/>
          <a:ext cx="5362956" cy="79200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Gather ideas internally and externally</a:t>
          </a:r>
          <a:endParaRPr lang="en-US" sz="1400" kern="1200" dirty="0"/>
        </a:p>
        <a:p>
          <a:pPr marL="114300" lvl="1" indent="-114300" algn="l" defTabSz="622300" rtl="0">
            <a:lnSpc>
              <a:spcPct val="90000"/>
            </a:lnSpc>
            <a:spcBef>
              <a:spcPct val="0"/>
            </a:spcBef>
            <a:spcAft>
              <a:spcPct val="15000"/>
            </a:spcAft>
            <a:buChar char="••"/>
          </a:pPr>
          <a:r>
            <a:rPr lang="en-US" sz="1400" kern="1200" dirty="0" smtClean="0"/>
            <a:t>Select the right projects using standards and data</a:t>
          </a:r>
          <a:endParaRPr lang="en-US" sz="1400" kern="1200" dirty="0"/>
        </a:p>
      </dsp:txBody>
      <dsp:txXfrm>
        <a:off x="2523743" y="4885"/>
        <a:ext cx="5362956" cy="792000"/>
      </dsp:txXfrm>
    </dsp:sp>
    <dsp:sp modelId="{7C943304-BAAB-406C-922D-FB4C85B1CF66}">
      <dsp:nvSpPr>
        <dsp:cNvPr id="0" name=""/>
        <dsp:cNvSpPr/>
      </dsp:nvSpPr>
      <dsp:spPr>
        <a:xfrm>
          <a:off x="0" y="1027510"/>
          <a:ext cx="1971675"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rtl="0">
            <a:lnSpc>
              <a:spcPct val="90000"/>
            </a:lnSpc>
            <a:spcBef>
              <a:spcPct val="0"/>
            </a:spcBef>
            <a:spcAft>
              <a:spcPct val="35000"/>
            </a:spcAft>
          </a:pPr>
          <a:r>
            <a:rPr lang="en-US" sz="1800" kern="1200" dirty="0" smtClean="0"/>
            <a:t>Manage Projects</a:t>
          </a:r>
          <a:br>
            <a:rPr lang="en-US" sz="1800" kern="1200" dirty="0" smtClean="0"/>
          </a:br>
          <a:r>
            <a:rPr lang="en-US" sz="1800" kern="1200" dirty="0" smtClean="0"/>
            <a:t>Effectively</a:t>
          </a:r>
          <a:endParaRPr lang="en-US" sz="1800" kern="1200" dirty="0"/>
        </a:p>
      </dsp:txBody>
      <dsp:txXfrm>
        <a:off x="0" y="1027510"/>
        <a:ext cx="1971675" cy="792000"/>
      </dsp:txXfrm>
    </dsp:sp>
    <dsp:sp modelId="{5E7D62C2-ABB8-4CD2-985A-2F6A8EF45F61}">
      <dsp:nvSpPr>
        <dsp:cNvPr id="0" name=""/>
        <dsp:cNvSpPr/>
      </dsp:nvSpPr>
      <dsp:spPr>
        <a:xfrm>
          <a:off x="1971674" y="940885"/>
          <a:ext cx="394335" cy="965250"/>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B2462-F1F1-4E0F-8A3F-668AC8A64388}">
      <dsp:nvSpPr>
        <dsp:cNvPr id="0" name=""/>
        <dsp:cNvSpPr/>
      </dsp:nvSpPr>
      <dsp:spPr>
        <a:xfrm>
          <a:off x="2523743" y="940885"/>
          <a:ext cx="5362956" cy="96525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Improve project and program management methods, processes, and </a:t>
          </a:r>
          <a:r>
            <a:rPr lang="en-US" sz="1400" u="sng" kern="1200" dirty="0" smtClean="0"/>
            <a:t>competencies</a:t>
          </a:r>
          <a:endParaRPr lang="en-US" sz="1400" u="sng" kern="1200" dirty="0"/>
        </a:p>
        <a:p>
          <a:pPr marL="114300" lvl="1" indent="-114300" algn="l" defTabSz="622300" rtl="0">
            <a:lnSpc>
              <a:spcPct val="90000"/>
            </a:lnSpc>
            <a:spcBef>
              <a:spcPct val="0"/>
            </a:spcBef>
            <a:spcAft>
              <a:spcPct val="15000"/>
            </a:spcAft>
            <a:buChar char="••"/>
          </a:pPr>
          <a:r>
            <a:rPr lang="en-US" sz="1400" kern="1200" smtClean="0"/>
            <a:t>Encourage transparency in project performance and risk</a:t>
          </a:r>
          <a:endParaRPr lang="en-US" sz="1400" kern="1200"/>
        </a:p>
        <a:p>
          <a:pPr marL="114300" lvl="1" indent="-114300" algn="l" defTabSz="622300" rtl="0">
            <a:lnSpc>
              <a:spcPct val="90000"/>
            </a:lnSpc>
            <a:spcBef>
              <a:spcPct val="0"/>
            </a:spcBef>
            <a:spcAft>
              <a:spcPct val="15000"/>
            </a:spcAft>
            <a:buChar char="••"/>
          </a:pPr>
          <a:r>
            <a:rPr lang="en-US" sz="1400" kern="1200" smtClean="0"/>
            <a:t>Track benefits realization for approved projects</a:t>
          </a:r>
          <a:endParaRPr lang="en-US" sz="1400" kern="1200"/>
        </a:p>
      </dsp:txBody>
      <dsp:txXfrm>
        <a:off x="2523743" y="940885"/>
        <a:ext cx="5362956" cy="965250"/>
      </dsp:txXfrm>
    </dsp:sp>
    <dsp:sp modelId="{5028B180-8FDB-4CFD-A927-EF1F77209C6A}">
      <dsp:nvSpPr>
        <dsp:cNvPr id="0" name=""/>
        <dsp:cNvSpPr/>
      </dsp:nvSpPr>
      <dsp:spPr>
        <a:xfrm>
          <a:off x="0" y="2050135"/>
          <a:ext cx="1971675"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rtl="0">
            <a:lnSpc>
              <a:spcPct val="90000"/>
            </a:lnSpc>
            <a:spcBef>
              <a:spcPct val="0"/>
            </a:spcBef>
            <a:spcAft>
              <a:spcPct val="35000"/>
            </a:spcAft>
          </a:pPr>
          <a:r>
            <a:rPr lang="en-US" sz="1800" kern="1200" dirty="0" smtClean="0"/>
            <a:t>Plan More Often</a:t>
          </a:r>
          <a:endParaRPr lang="en-US" sz="1800" kern="1200" dirty="0"/>
        </a:p>
      </dsp:txBody>
      <dsp:txXfrm>
        <a:off x="0" y="2050135"/>
        <a:ext cx="1971675" cy="792000"/>
      </dsp:txXfrm>
    </dsp:sp>
    <dsp:sp modelId="{44DED4AA-B53E-427E-912A-11CA3270EF79}">
      <dsp:nvSpPr>
        <dsp:cNvPr id="0" name=""/>
        <dsp:cNvSpPr/>
      </dsp:nvSpPr>
      <dsp:spPr>
        <a:xfrm>
          <a:off x="1971674" y="2050135"/>
          <a:ext cx="394335" cy="792000"/>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76621C-1BE9-44EB-8FD7-45CEA784B9B3}">
      <dsp:nvSpPr>
        <dsp:cNvPr id="0" name=""/>
        <dsp:cNvSpPr/>
      </dsp:nvSpPr>
      <dsp:spPr>
        <a:xfrm>
          <a:off x="2523743" y="2050135"/>
          <a:ext cx="5362956" cy="79200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Make Portfolio Management a continuous process</a:t>
          </a:r>
          <a:endParaRPr lang="en-US" sz="1400" kern="1200" dirty="0"/>
        </a:p>
        <a:p>
          <a:pPr marL="114300" lvl="1" indent="-114300" algn="l" defTabSz="622300" rtl="0">
            <a:lnSpc>
              <a:spcPct val="90000"/>
            </a:lnSpc>
            <a:spcBef>
              <a:spcPct val="0"/>
            </a:spcBef>
            <a:spcAft>
              <a:spcPct val="15000"/>
            </a:spcAft>
            <a:buChar char="••"/>
          </a:pPr>
          <a:r>
            <a:rPr lang="en-US" sz="1400" kern="1200" dirty="0" smtClean="0"/>
            <a:t>It is not just an annual event</a:t>
          </a:r>
          <a:endParaRPr lang="en-US" sz="1400" kern="1200" dirty="0"/>
        </a:p>
      </dsp:txBody>
      <dsp:txXfrm>
        <a:off x="2523743" y="2050135"/>
        <a:ext cx="5362956" cy="792000"/>
      </dsp:txXfrm>
    </dsp:sp>
    <dsp:sp modelId="{4118FFD3-33AA-4155-899B-A170A9883851}">
      <dsp:nvSpPr>
        <dsp:cNvPr id="0" name=""/>
        <dsp:cNvSpPr/>
      </dsp:nvSpPr>
      <dsp:spPr>
        <a:xfrm>
          <a:off x="0" y="3072760"/>
          <a:ext cx="1971675"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rtl="0">
            <a:lnSpc>
              <a:spcPct val="90000"/>
            </a:lnSpc>
            <a:spcBef>
              <a:spcPct val="0"/>
            </a:spcBef>
            <a:spcAft>
              <a:spcPct val="35000"/>
            </a:spcAft>
          </a:pPr>
          <a:r>
            <a:rPr lang="en-US" sz="1800" kern="1200" dirty="0" smtClean="0"/>
            <a:t>Make</a:t>
          </a:r>
          <a:br>
            <a:rPr lang="en-US" sz="1800" kern="1200" dirty="0" smtClean="0"/>
          </a:br>
          <a:r>
            <a:rPr lang="en-US" sz="1800" kern="1200" dirty="0" smtClean="0"/>
            <a:t>Changes</a:t>
          </a:r>
          <a:endParaRPr lang="en-US" sz="1800" kern="1200" dirty="0"/>
        </a:p>
      </dsp:txBody>
      <dsp:txXfrm>
        <a:off x="0" y="3072760"/>
        <a:ext cx="1971675" cy="792000"/>
      </dsp:txXfrm>
    </dsp:sp>
    <dsp:sp modelId="{D23D398E-151E-4EA7-8036-DD6D1AE8739B}">
      <dsp:nvSpPr>
        <dsp:cNvPr id="0" name=""/>
        <dsp:cNvSpPr/>
      </dsp:nvSpPr>
      <dsp:spPr>
        <a:xfrm>
          <a:off x="1971674" y="2986135"/>
          <a:ext cx="394335" cy="965250"/>
        </a:xfrm>
        <a:prstGeom prst="leftBrace">
          <a:avLst>
            <a:gd name="adj1" fmla="val 35000"/>
            <a:gd name="adj2" fmla="val 5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B02475-E9D5-44FD-ABC9-A899B7B394A1}">
      <dsp:nvSpPr>
        <dsp:cNvPr id="0" name=""/>
        <dsp:cNvSpPr/>
      </dsp:nvSpPr>
      <dsp:spPr>
        <a:xfrm>
          <a:off x="2523743" y="2986135"/>
          <a:ext cx="5362956" cy="96525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Re-evaluate the cost, risk, </a:t>
          </a:r>
          <a:r>
            <a:rPr lang="en-US" sz="1400" u="sng" kern="1200" dirty="0" smtClean="0"/>
            <a:t>benefits</a:t>
          </a:r>
          <a:r>
            <a:rPr lang="en-US" sz="1400" kern="1200" dirty="0" smtClean="0"/>
            <a:t>, and alignment of approved projects</a:t>
          </a:r>
          <a:endParaRPr lang="en-US" sz="1400" kern="1200" dirty="0"/>
        </a:p>
        <a:p>
          <a:pPr marL="114300" lvl="1" indent="-114300" algn="l" defTabSz="622300" rtl="0">
            <a:lnSpc>
              <a:spcPct val="90000"/>
            </a:lnSpc>
            <a:spcBef>
              <a:spcPct val="0"/>
            </a:spcBef>
            <a:spcAft>
              <a:spcPct val="15000"/>
            </a:spcAft>
            <a:buChar char="••"/>
          </a:pPr>
          <a:r>
            <a:rPr lang="en-US" sz="1400" kern="1200" smtClean="0"/>
            <a:t>Consider higher-value or lower risk alternatives</a:t>
          </a:r>
          <a:endParaRPr lang="en-US" sz="1400" kern="1200"/>
        </a:p>
        <a:p>
          <a:pPr marL="114300" lvl="1" indent="-114300" algn="l" defTabSz="622300" rtl="0">
            <a:lnSpc>
              <a:spcPct val="90000"/>
            </a:lnSpc>
            <a:spcBef>
              <a:spcPct val="0"/>
            </a:spcBef>
            <a:spcAft>
              <a:spcPct val="15000"/>
            </a:spcAft>
            <a:buChar char="••"/>
          </a:pPr>
          <a:r>
            <a:rPr lang="en-US" sz="1400" kern="1200" smtClean="0"/>
            <a:t>Encourage the behavior to say “no” or “stop” if a project is not a good fit in the portfolio</a:t>
          </a:r>
          <a:endParaRPr lang="en-US" sz="1400" kern="1200"/>
        </a:p>
      </dsp:txBody>
      <dsp:txXfrm>
        <a:off x="2523743" y="2986135"/>
        <a:ext cx="5362956" cy="96525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C9F4E-CEE8-4521-A084-0912108EA38D}">
      <dsp:nvSpPr>
        <dsp:cNvPr id="0" name=""/>
        <dsp:cNvSpPr/>
      </dsp:nvSpPr>
      <dsp:spPr>
        <a:xfrm>
          <a:off x="2937100" y="2285572"/>
          <a:ext cx="1916577" cy="1916577"/>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smtClean="0"/>
            <a:t>Portfolio Management</a:t>
          </a:r>
          <a:endParaRPr lang="en-US" sz="1900" kern="1200"/>
        </a:p>
      </dsp:txBody>
      <dsp:txXfrm>
        <a:off x="3217776" y="2566248"/>
        <a:ext cx="1355225" cy="1355225"/>
      </dsp:txXfrm>
    </dsp:sp>
    <dsp:sp modelId="{31FC49A5-C7CB-4D16-8E5C-08B9B39D4941}">
      <dsp:nvSpPr>
        <dsp:cNvPr id="0" name=""/>
        <dsp:cNvSpPr/>
      </dsp:nvSpPr>
      <dsp:spPr>
        <a:xfrm rot="12900000">
          <a:off x="1702478" y="1950189"/>
          <a:ext cx="1470801" cy="5462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5A5B890-8BB7-4050-A420-EC833DFF79AB}">
      <dsp:nvSpPr>
        <dsp:cNvPr id="0" name=""/>
        <dsp:cNvSpPr/>
      </dsp:nvSpPr>
      <dsp:spPr>
        <a:xfrm>
          <a:off x="925099" y="1073194"/>
          <a:ext cx="1820748" cy="145659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rtl="0">
            <a:lnSpc>
              <a:spcPct val="90000"/>
            </a:lnSpc>
            <a:spcBef>
              <a:spcPct val="0"/>
            </a:spcBef>
            <a:spcAft>
              <a:spcPct val="35000"/>
            </a:spcAft>
          </a:pPr>
          <a:r>
            <a:rPr lang="en-US" sz="2000" kern="1200" dirty="0" smtClean="0"/>
            <a:t>Financial Management</a:t>
          </a:r>
          <a:endParaRPr lang="en-US" sz="2000" kern="1200" dirty="0"/>
        </a:p>
      </dsp:txBody>
      <dsp:txXfrm>
        <a:off x="967761" y="1115856"/>
        <a:ext cx="1735424" cy="1371274"/>
      </dsp:txXfrm>
    </dsp:sp>
    <dsp:sp modelId="{351AAF00-2BC9-4BD6-B208-5E65585C5EB8}">
      <dsp:nvSpPr>
        <dsp:cNvPr id="0" name=""/>
        <dsp:cNvSpPr/>
      </dsp:nvSpPr>
      <dsp:spPr>
        <a:xfrm rot="16200000">
          <a:off x="3159988" y="1191457"/>
          <a:ext cx="1470801" cy="5462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5236E44-72FD-44B6-8C4E-56DEEE88F48D}">
      <dsp:nvSpPr>
        <dsp:cNvPr id="0" name=""/>
        <dsp:cNvSpPr/>
      </dsp:nvSpPr>
      <dsp:spPr>
        <a:xfrm>
          <a:off x="2985014" y="870"/>
          <a:ext cx="1820748" cy="145659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rtl="0">
            <a:lnSpc>
              <a:spcPct val="90000"/>
            </a:lnSpc>
            <a:spcBef>
              <a:spcPct val="0"/>
            </a:spcBef>
            <a:spcAft>
              <a:spcPct val="35000"/>
            </a:spcAft>
          </a:pPr>
          <a:r>
            <a:rPr lang="en-US" sz="2000" kern="1200" dirty="0" smtClean="0"/>
            <a:t>Resource Management</a:t>
          </a:r>
          <a:endParaRPr lang="en-US" sz="2000" kern="1200" dirty="0"/>
        </a:p>
      </dsp:txBody>
      <dsp:txXfrm>
        <a:off x="3027676" y="43532"/>
        <a:ext cx="1735424" cy="1371274"/>
      </dsp:txXfrm>
    </dsp:sp>
    <dsp:sp modelId="{B816A36C-C522-4EC5-9191-2EDE32022907}">
      <dsp:nvSpPr>
        <dsp:cNvPr id="0" name=""/>
        <dsp:cNvSpPr/>
      </dsp:nvSpPr>
      <dsp:spPr>
        <a:xfrm rot="19500000">
          <a:off x="4617498" y="1950189"/>
          <a:ext cx="1470801" cy="5462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635374F-D347-494C-AD65-52C4C12F733B}">
      <dsp:nvSpPr>
        <dsp:cNvPr id="0" name=""/>
        <dsp:cNvSpPr/>
      </dsp:nvSpPr>
      <dsp:spPr>
        <a:xfrm>
          <a:off x="5044929" y="1073194"/>
          <a:ext cx="1820748" cy="1456598"/>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rtl="0">
            <a:lnSpc>
              <a:spcPct val="90000"/>
            </a:lnSpc>
            <a:spcBef>
              <a:spcPct val="0"/>
            </a:spcBef>
            <a:spcAft>
              <a:spcPct val="35000"/>
            </a:spcAft>
          </a:pPr>
          <a:r>
            <a:rPr lang="en-US" sz="2000" kern="1200" dirty="0" smtClean="0"/>
            <a:t>Project and Program Management</a:t>
          </a:r>
          <a:endParaRPr lang="en-US" sz="2000" kern="1200" dirty="0"/>
        </a:p>
      </dsp:txBody>
      <dsp:txXfrm>
        <a:off x="5087591" y="1115856"/>
        <a:ext cx="1735424" cy="13712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8D6F8-D16F-4C7D-833F-DCBCA51E7C24}">
      <dsp:nvSpPr>
        <dsp:cNvPr id="0" name=""/>
        <dsp:cNvSpPr/>
      </dsp:nvSpPr>
      <dsp:spPr>
        <a:xfrm>
          <a:off x="0" y="13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Introduction to Portfolio Management Processes</a:t>
          </a:r>
          <a:endParaRPr lang="en-US" sz="2000" kern="1200" dirty="0"/>
        </a:p>
      </dsp:txBody>
      <dsp:txXfrm>
        <a:off x="42950" y="44254"/>
        <a:ext cx="7800800" cy="793940"/>
      </dsp:txXfrm>
    </dsp:sp>
    <dsp:sp modelId="{AA52A194-F58C-474F-88AC-56CFB537CB22}">
      <dsp:nvSpPr>
        <dsp:cNvPr id="0" name=""/>
        <dsp:cNvSpPr/>
      </dsp:nvSpPr>
      <dsp:spPr>
        <a:xfrm>
          <a:off x="0" y="10165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Establishing Portfolio Standards </a:t>
          </a:r>
          <a:endParaRPr lang="en-US" sz="2000" kern="1200"/>
        </a:p>
      </dsp:txBody>
      <dsp:txXfrm>
        <a:off x="42950" y="1059454"/>
        <a:ext cx="7800800" cy="793940"/>
      </dsp:txXfrm>
    </dsp:sp>
    <dsp:sp modelId="{251CC6AC-A758-44FA-A456-1D078135CCDF}">
      <dsp:nvSpPr>
        <dsp:cNvPr id="0" name=""/>
        <dsp:cNvSpPr/>
      </dsp:nvSpPr>
      <dsp:spPr>
        <a:xfrm>
          <a:off x="0" y="20317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Defining your Strategic Portfolio </a:t>
          </a:r>
          <a:endParaRPr lang="en-US" sz="2000" kern="1200"/>
        </a:p>
      </dsp:txBody>
      <dsp:txXfrm>
        <a:off x="42950" y="2074654"/>
        <a:ext cx="7800800" cy="793940"/>
      </dsp:txXfrm>
    </dsp:sp>
    <dsp:sp modelId="{A9A8B40A-2611-42B5-B148-DA8EB6D4B907}">
      <dsp:nvSpPr>
        <dsp:cNvPr id="0" name=""/>
        <dsp:cNvSpPr/>
      </dsp:nvSpPr>
      <dsp:spPr>
        <a:xfrm>
          <a:off x="0" y="30469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Evaluating Your Portfolio </a:t>
          </a:r>
          <a:endParaRPr lang="en-US" sz="2000" kern="1200"/>
        </a:p>
      </dsp:txBody>
      <dsp:txXfrm>
        <a:off x="42950" y="3089854"/>
        <a:ext cx="7800800" cy="793940"/>
      </dsp:txXfrm>
    </dsp:sp>
    <dsp:sp modelId="{D3B855A9-E0CB-4857-A361-73592EB3E778}">
      <dsp:nvSpPr>
        <dsp:cNvPr id="0" name=""/>
        <dsp:cNvSpPr/>
      </dsp:nvSpPr>
      <dsp:spPr>
        <a:xfrm>
          <a:off x="0" y="40621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Improving Portfolio Performance </a:t>
          </a:r>
          <a:endParaRPr lang="en-US" sz="2000" kern="1200"/>
        </a:p>
      </dsp:txBody>
      <dsp:txXfrm>
        <a:off x="42950" y="4105054"/>
        <a:ext cx="7800800" cy="7939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A607C-7B9C-4EB4-A4EA-491E88A742F5}">
      <dsp:nvSpPr>
        <dsp:cNvPr id="0" name=""/>
        <dsp:cNvSpPr/>
      </dsp:nvSpPr>
      <dsp:spPr>
        <a:xfrm>
          <a:off x="468272" y="3745"/>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Identification</a:t>
          </a:r>
          <a:endParaRPr lang="en-US" sz="2000" kern="1200" dirty="0"/>
        </a:p>
      </dsp:txBody>
      <dsp:txXfrm>
        <a:off x="468272" y="3745"/>
        <a:ext cx="2171923" cy="1303153"/>
      </dsp:txXfrm>
    </dsp:sp>
    <dsp:sp modelId="{CBB1D376-6FD4-4BAA-8445-BE1D7745F075}">
      <dsp:nvSpPr>
        <dsp:cNvPr id="0" name=""/>
        <dsp:cNvSpPr/>
      </dsp:nvSpPr>
      <dsp:spPr>
        <a:xfrm>
          <a:off x="2857388" y="3745"/>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Categorization</a:t>
          </a:r>
          <a:endParaRPr lang="en-US" sz="2000" kern="1200" dirty="0"/>
        </a:p>
      </dsp:txBody>
      <dsp:txXfrm>
        <a:off x="2857388" y="3745"/>
        <a:ext cx="2171923" cy="1303153"/>
      </dsp:txXfrm>
    </dsp:sp>
    <dsp:sp modelId="{B0E16DB5-3A6E-4D53-A647-95B132CB2C07}">
      <dsp:nvSpPr>
        <dsp:cNvPr id="0" name=""/>
        <dsp:cNvSpPr/>
      </dsp:nvSpPr>
      <dsp:spPr>
        <a:xfrm>
          <a:off x="5246503" y="3745"/>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Elaboration</a:t>
          </a:r>
          <a:endParaRPr lang="en-US" sz="2000" kern="1200" dirty="0"/>
        </a:p>
      </dsp:txBody>
      <dsp:txXfrm>
        <a:off x="5246503" y="3745"/>
        <a:ext cx="2171923" cy="1303153"/>
      </dsp:txXfrm>
    </dsp:sp>
    <dsp:sp modelId="{8718330E-9FB6-4EF4-8B8F-7C5663976CCD}">
      <dsp:nvSpPr>
        <dsp:cNvPr id="0" name=""/>
        <dsp:cNvSpPr/>
      </dsp:nvSpPr>
      <dsp:spPr>
        <a:xfrm>
          <a:off x="468272" y="1524092"/>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Evaluation</a:t>
          </a:r>
          <a:endParaRPr lang="en-US" sz="2000" kern="1200" dirty="0"/>
        </a:p>
      </dsp:txBody>
      <dsp:txXfrm>
        <a:off x="468272" y="1524092"/>
        <a:ext cx="2171923" cy="1303153"/>
      </dsp:txXfrm>
    </dsp:sp>
    <dsp:sp modelId="{BA6217B5-09C0-4A87-9773-B625A00D2188}">
      <dsp:nvSpPr>
        <dsp:cNvPr id="0" name=""/>
        <dsp:cNvSpPr/>
      </dsp:nvSpPr>
      <dsp:spPr>
        <a:xfrm>
          <a:off x="2857388" y="1524092"/>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Prioritization</a:t>
          </a:r>
          <a:endParaRPr lang="en-US" sz="2000" kern="1200" dirty="0"/>
        </a:p>
      </dsp:txBody>
      <dsp:txXfrm>
        <a:off x="2857388" y="1524092"/>
        <a:ext cx="2171923" cy="1303153"/>
      </dsp:txXfrm>
    </dsp:sp>
    <dsp:sp modelId="{C7812D56-BBA0-448A-93AE-3EBE2C2977C4}">
      <dsp:nvSpPr>
        <dsp:cNvPr id="0" name=""/>
        <dsp:cNvSpPr/>
      </dsp:nvSpPr>
      <dsp:spPr>
        <a:xfrm>
          <a:off x="5246503" y="1524092"/>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Selection</a:t>
          </a:r>
          <a:endParaRPr lang="en-US" sz="2000" kern="1200" dirty="0"/>
        </a:p>
      </dsp:txBody>
      <dsp:txXfrm>
        <a:off x="5246503" y="1524092"/>
        <a:ext cx="2171923" cy="1303153"/>
      </dsp:txXfrm>
    </dsp:sp>
    <dsp:sp modelId="{54E3ABCB-1B7E-4973-A3B4-D37F8297E5DF}">
      <dsp:nvSpPr>
        <dsp:cNvPr id="0" name=""/>
        <dsp:cNvSpPr/>
      </dsp:nvSpPr>
      <dsp:spPr>
        <a:xfrm>
          <a:off x="1662830" y="3044438"/>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Reporting</a:t>
          </a:r>
          <a:endParaRPr lang="en-US" sz="2000" kern="1200" dirty="0"/>
        </a:p>
      </dsp:txBody>
      <dsp:txXfrm>
        <a:off x="1662830" y="3044438"/>
        <a:ext cx="2171923" cy="1303153"/>
      </dsp:txXfrm>
    </dsp:sp>
    <dsp:sp modelId="{00414800-B1CE-4C54-B19D-12E8CB94B5DA}">
      <dsp:nvSpPr>
        <dsp:cNvPr id="0" name=""/>
        <dsp:cNvSpPr/>
      </dsp:nvSpPr>
      <dsp:spPr>
        <a:xfrm>
          <a:off x="4051946" y="3044438"/>
          <a:ext cx="2171923" cy="1303153"/>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Improvement</a:t>
          </a:r>
          <a:endParaRPr lang="en-US" sz="2000" kern="1200" dirty="0"/>
        </a:p>
      </dsp:txBody>
      <dsp:txXfrm>
        <a:off x="4051946" y="3044438"/>
        <a:ext cx="2171923" cy="13031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8D6F8-D16F-4C7D-833F-DCBCA51E7C24}">
      <dsp:nvSpPr>
        <dsp:cNvPr id="0" name=""/>
        <dsp:cNvSpPr/>
      </dsp:nvSpPr>
      <dsp:spPr>
        <a:xfrm>
          <a:off x="0" y="13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Introduction to Portfolio Management Processes</a:t>
          </a:r>
          <a:endParaRPr lang="en-US" sz="2000" kern="1200" dirty="0"/>
        </a:p>
      </dsp:txBody>
      <dsp:txXfrm>
        <a:off x="42950" y="44254"/>
        <a:ext cx="7800800" cy="793940"/>
      </dsp:txXfrm>
    </dsp:sp>
    <dsp:sp modelId="{AA52A194-F58C-474F-88AC-56CFB537CB22}">
      <dsp:nvSpPr>
        <dsp:cNvPr id="0" name=""/>
        <dsp:cNvSpPr/>
      </dsp:nvSpPr>
      <dsp:spPr>
        <a:xfrm>
          <a:off x="0" y="10165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Establishing Portfolio Standards </a:t>
          </a:r>
          <a:endParaRPr lang="en-US" sz="2000" kern="1200"/>
        </a:p>
      </dsp:txBody>
      <dsp:txXfrm>
        <a:off x="42950" y="1059454"/>
        <a:ext cx="7800800" cy="793940"/>
      </dsp:txXfrm>
    </dsp:sp>
    <dsp:sp modelId="{251CC6AC-A758-44FA-A456-1D078135CCDF}">
      <dsp:nvSpPr>
        <dsp:cNvPr id="0" name=""/>
        <dsp:cNvSpPr/>
      </dsp:nvSpPr>
      <dsp:spPr>
        <a:xfrm>
          <a:off x="0" y="20317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Defining your Strategic Portfolio </a:t>
          </a:r>
          <a:endParaRPr lang="en-US" sz="2000" kern="1200"/>
        </a:p>
      </dsp:txBody>
      <dsp:txXfrm>
        <a:off x="42950" y="2074654"/>
        <a:ext cx="7800800" cy="793940"/>
      </dsp:txXfrm>
    </dsp:sp>
    <dsp:sp modelId="{A9A8B40A-2611-42B5-B148-DA8EB6D4B907}">
      <dsp:nvSpPr>
        <dsp:cNvPr id="0" name=""/>
        <dsp:cNvSpPr/>
      </dsp:nvSpPr>
      <dsp:spPr>
        <a:xfrm>
          <a:off x="0" y="30469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Evaluating Your Portfolio </a:t>
          </a:r>
          <a:endParaRPr lang="en-US" sz="2000" kern="1200"/>
        </a:p>
      </dsp:txBody>
      <dsp:txXfrm>
        <a:off x="42950" y="3089854"/>
        <a:ext cx="7800800" cy="793940"/>
      </dsp:txXfrm>
    </dsp:sp>
    <dsp:sp modelId="{D3B855A9-E0CB-4857-A361-73592EB3E778}">
      <dsp:nvSpPr>
        <dsp:cNvPr id="0" name=""/>
        <dsp:cNvSpPr/>
      </dsp:nvSpPr>
      <dsp:spPr>
        <a:xfrm>
          <a:off x="0" y="40621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Improving Portfolio Performance </a:t>
          </a:r>
          <a:endParaRPr lang="en-US" sz="2000" kern="1200"/>
        </a:p>
      </dsp:txBody>
      <dsp:txXfrm>
        <a:off x="42950" y="4105054"/>
        <a:ext cx="7800800" cy="7939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7E23ED-57B7-4E9B-B528-473075EDA618}">
      <dsp:nvSpPr>
        <dsp:cNvPr id="0" name=""/>
        <dsp:cNvSpPr/>
      </dsp:nvSpPr>
      <dsp:spPr>
        <a:xfrm>
          <a:off x="-4936999" y="-756501"/>
          <a:ext cx="5879875" cy="5879875"/>
        </a:xfrm>
        <a:prstGeom prst="blockArc">
          <a:avLst>
            <a:gd name="adj1" fmla="val 18900000"/>
            <a:gd name="adj2" fmla="val 2700000"/>
            <a:gd name="adj3" fmla="val 367"/>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4F5636-771F-4127-9651-958CEABF6D60}">
      <dsp:nvSpPr>
        <dsp:cNvPr id="0" name=""/>
        <dsp:cNvSpPr/>
      </dsp:nvSpPr>
      <dsp:spPr>
        <a:xfrm>
          <a:off x="493749" y="335725"/>
          <a:ext cx="7616404" cy="671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41" tIns="60960" rIns="60960" bIns="60960" numCol="1" spcCol="1270" anchor="ctr" anchorCtr="0">
          <a:noAutofit/>
        </a:bodyPr>
        <a:lstStyle/>
        <a:p>
          <a:pPr lvl="0" algn="l" defTabSz="1066800" rtl="0">
            <a:lnSpc>
              <a:spcPct val="90000"/>
            </a:lnSpc>
            <a:spcBef>
              <a:spcPct val="0"/>
            </a:spcBef>
            <a:spcAft>
              <a:spcPct val="35000"/>
            </a:spcAft>
          </a:pPr>
          <a:r>
            <a:rPr lang="en-US" sz="2400" b="0" kern="1200" smtClean="0"/>
            <a:t>Data</a:t>
          </a:r>
          <a:endParaRPr lang="en-US" sz="2400" kern="1200"/>
        </a:p>
      </dsp:txBody>
      <dsp:txXfrm>
        <a:off x="493749" y="335725"/>
        <a:ext cx="7616404" cy="671799"/>
      </dsp:txXfrm>
    </dsp:sp>
    <dsp:sp modelId="{1912DE21-6285-4166-AFA5-7D34C1FB5CF0}">
      <dsp:nvSpPr>
        <dsp:cNvPr id="0" name=""/>
        <dsp:cNvSpPr/>
      </dsp:nvSpPr>
      <dsp:spPr>
        <a:xfrm>
          <a:off x="73874" y="251750"/>
          <a:ext cx="839749" cy="83974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A9156A2-6765-474A-9D75-8C2710661F15}">
      <dsp:nvSpPr>
        <dsp:cNvPr id="0" name=""/>
        <dsp:cNvSpPr/>
      </dsp:nvSpPr>
      <dsp:spPr>
        <a:xfrm>
          <a:off x="878907" y="1343599"/>
          <a:ext cx="7231246" cy="671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41" tIns="60960" rIns="60960" bIns="60960" numCol="1" spcCol="1270" anchor="ctr" anchorCtr="0">
          <a:noAutofit/>
        </a:bodyPr>
        <a:lstStyle/>
        <a:p>
          <a:pPr lvl="0" algn="l" defTabSz="1066800" rtl="0">
            <a:lnSpc>
              <a:spcPct val="90000"/>
            </a:lnSpc>
            <a:spcBef>
              <a:spcPct val="0"/>
            </a:spcBef>
            <a:spcAft>
              <a:spcPct val="35000"/>
            </a:spcAft>
          </a:pPr>
          <a:r>
            <a:rPr lang="en-US" sz="2400" b="0" kern="1200" dirty="0" smtClean="0"/>
            <a:t>Measures</a:t>
          </a:r>
          <a:endParaRPr lang="en-US" sz="2400" kern="1200" dirty="0"/>
        </a:p>
      </dsp:txBody>
      <dsp:txXfrm>
        <a:off x="878907" y="1343599"/>
        <a:ext cx="7231246" cy="671799"/>
      </dsp:txXfrm>
    </dsp:sp>
    <dsp:sp modelId="{DDC4853E-5B1C-43DA-8D10-D0B57F03EFDD}">
      <dsp:nvSpPr>
        <dsp:cNvPr id="0" name=""/>
        <dsp:cNvSpPr/>
      </dsp:nvSpPr>
      <dsp:spPr>
        <a:xfrm>
          <a:off x="459032" y="1259624"/>
          <a:ext cx="839749" cy="83974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2C09A4-2BA7-4A68-97E3-7E3B708DD6DC}">
      <dsp:nvSpPr>
        <dsp:cNvPr id="0" name=""/>
        <dsp:cNvSpPr/>
      </dsp:nvSpPr>
      <dsp:spPr>
        <a:xfrm>
          <a:off x="878907" y="2351473"/>
          <a:ext cx="7231246" cy="671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41" tIns="60960" rIns="60960" bIns="60960" numCol="1" spcCol="1270" anchor="ctr" anchorCtr="0">
          <a:noAutofit/>
        </a:bodyPr>
        <a:lstStyle/>
        <a:p>
          <a:pPr lvl="0" algn="l" defTabSz="1066800" rtl="0">
            <a:lnSpc>
              <a:spcPct val="90000"/>
            </a:lnSpc>
            <a:spcBef>
              <a:spcPct val="0"/>
            </a:spcBef>
            <a:spcAft>
              <a:spcPct val="35000"/>
            </a:spcAft>
          </a:pPr>
          <a:r>
            <a:rPr lang="en-US" sz="2400" b="0" kern="1200" smtClean="0"/>
            <a:t>Scores</a:t>
          </a:r>
          <a:endParaRPr lang="en-US" sz="2400" kern="1200"/>
        </a:p>
      </dsp:txBody>
      <dsp:txXfrm>
        <a:off x="878907" y="2351473"/>
        <a:ext cx="7231246" cy="671799"/>
      </dsp:txXfrm>
    </dsp:sp>
    <dsp:sp modelId="{8E3B83EB-5FF0-4FB8-97E2-0CBAD02CFC6C}">
      <dsp:nvSpPr>
        <dsp:cNvPr id="0" name=""/>
        <dsp:cNvSpPr/>
      </dsp:nvSpPr>
      <dsp:spPr>
        <a:xfrm>
          <a:off x="459032" y="2267498"/>
          <a:ext cx="839749" cy="83974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2E4780-ECBE-4947-BCD5-BD191F9DBC8F}">
      <dsp:nvSpPr>
        <dsp:cNvPr id="0" name=""/>
        <dsp:cNvSpPr/>
      </dsp:nvSpPr>
      <dsp:spPr>
        <a:xfrm>
          <a:off x="493749" y="3359347"/>
          <a:ext cx="7616404" cy="671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241" tIns="60960" rIns="60960" bIns="60960" numCol="1" spcCol="1270" anchor="ctr" anchorCtr="0">
          <a:noAutofit/>
        </a:bodyPr>
        <a:lstStyle/>
        <a:p>
          <a:pPr lvl="0" algn="l" defTabSz="1066800" rtl="0">
            <a:lnSpc>
              <a:spcPct val="90000"/>
            </a:lnSpc>
            <a:spcBef>
              <a:spcPct val="0"/>
            </a:spcBef>
            <a:spcAft>
              <a:spcPct val="35000"/>
            </a:spcAft>
          </a:pPr>
          <a:r>
            <a:rPr lang="en-US" sz="2400" b="0" kern="1200" smtClean="0"/>
            <a:t>Criteria</a:t>
          </a:r>
          <a:endParaRPr lang="en-US" sz="2400" kern="1200"/>
        </a:p>
      </dsp:txBody>
      <dsp:txXfrm>
        <a:off x="493749" y="3359347"/>
        <a:ext cx="7616404" cy="671799"/>
      </dsp:txXfrm>
    </dsp:sp>
    <dsp:sp modelId="{6A85B02A-1BDE-4B37-8D31-B9BD85BEE6F6}">
      <dsp:nvSpPr>
        <dsp:cNvPr id="0" name=""/>
        <dsp:cNvSpPr/>
      </dsp:nvSpPr>
      <dsp:spPr>
        <a:xfrm>
          <a:off x="73874" y="3275372"/>
          <a:ext cx="839749" cy="839749"/>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E8D6F8-D16F-4C7D-833F-DCBCA51E7C24}">
      <dsp:nvSpPr>
        <dsp:cNvPr id="0" name=""/>
        <dsp:cNvSpPr/>
      </dsp:nvSpPr>
      <dsp:spPr>
        <a:xfrm>
          <a:off x="0" y="13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Introduction to Portfolio Management Processes</a:t>
          </a:r>
          <a:endParaRPr lang="en-US" sz="2000" kern="1200" dirty="0"/>
        </a:p>
      </dsp:txBody>
      <dsp:txXfrm>
        <a:off x="42950" y="44254"/>
        <a:ext cx="7800800" cy="793940"/>
      </dsp:txXfrm>
    </dsp:sp>
    <dsp:sp modelId="{AA52A194-F58C-474F-88AC-56CFB537CB22}">
      <dsp:nvSpPr>
        <dsp:cNvPr id="0" name=""/>
        <dsp:cNvSpPr/>
      </dsp:nvSpPr>
      <dsp:spPr>
        <a:xfrm>
          <a:off x="0" y="10165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Establishing Portfolio Standards </a:t>
          </a:r>
          <a:endParaRPr lang="en-US" sz="2000" kern="1200"/>
        </a:p>
      </dsp:txBody>
      <dsp:txXfrm>
        <a:off x="42950" y="1059454"/>
        <a:ext cx="7800800" cy="793940"/>
      </dsp:txXfrm>
    </dsp:sp>
    <dsp:sp modelId="{251CC6AC-A758-44FA-A456-1D078135CCDF}">
      <dsp:nvSpPr>
        <dsp:cNvPr id="0" name=""/>
        <dsp:cNvSpPr/>
      </dsp:nvSpPr>
      <dsp:spPr>
        <a:xfrm>
          <a:off x="0" y="20317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Defining your Strategic Portfolio </a:t>
          </a:r>
          <a:endParaRPr lang="en-US" sz="2000" kern="1200"/>
        </a:p>
      </dsp:txBody>
      <dsp:txXfrm>
        <a:off x="42950" y="2074654"/>
        <a:ext cx="7800800" cy="793940"/>
      </dsp:txXfrm>
    </dsp:sp>
    <dsp:sp modelId="{A9A8B40A-2611-42B5-B148-DA8EB6D4B907}">
      <dsp:nvSpPr>
        <dsp:cNvPr id="0" name=""/>
        <dsp:cNvSpPr/>
      </dsp:nvSpPr>
      <dsp:spPr>
        <a:xfrm>
          <a:off x="0" y="30469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Evaluating Your Portfolio </a:t>
          </a:r>
          <a:endParaRPr lang="en-US" sz="2000" kern="1200"/>
        </a:p>
      </dsp:txBody>
      <dsp:txXfrm>
        <a:off x="42950" y="3089854"/>
        <a:ext cx="7800800" cy="793940"/>
      </dsp:txXfrm>
    </dsp:sp>
    <dsp:sp modelId="{D3B855A9-E0CB-4857-A361-73592EB3E778}">
      <dsp:nvSpPr>
        <dsp:cNvPr id="0" name=""/>
        <dsp:cNvSpPr/>
      </dsp:nvSpPr>
      <dsp:spPr>
        <a:xfrm>
          <a:off x="0" y="4062104"/>
          <a:ext cx="7886700" cy="8798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Improving Portfolio Performance </a:t>
          </a:r>
          <a:endParaRPr lang="en-US" sz="2000" kern="1200"/>
        </a:p>
      </dsp:txBody>
      <dsp:txXfrm>
        <a:off x="42950" y="4105054"/>
        <a:ext cx="7800800" cy="7939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138E0-91B9-43E4-A5E6-5344E08472BD}">
      <dsp:nvSpPr>
        <dsp:cNvPr id="0" name=""/>
        <dsp:cNvSpPr/>
      </dsp:nvSpPr>
      <dsp:spPr>
        <a:xfrm>
          <a:off x="2429092" y="152127"/>
          <a:ext cx="3019153" cy="1048512"/>
        </a:xfrm>
        <a:prstGeom prst="ellipse">
          <a:avLst/>
        </a:prstGeom>
        <a:solidFill>
          <a:schemeClr val="dk2">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FF36C3-1363-4C57-B7CF-C020B77677AC}">
      <dsp:nvSpPr>
        <dsp:cNvPr id="0" name=""/>
        <dsp:cNvSpPr/>
      </dsp:nvSpPr>
      <dsp:spPr>
        <a:xfrm>
          <a:off x="3650796" y="2719578"/>
          <a:ext cx="585107" cy="374468"/>
        </a:xfrm>
        <a:prstGeom prst="downArrow">
          <a:avLst/>
        </a:prstGeom>
        <a:solidFill>
          <a:schemeClr val="dk2">
            <a:tint val="6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B43C82-49E9-4610-8972-B4AD188E937F}">
      <dsp:nvSpPr>
        <dsp:cNvPr id="0" name=""/>
        <dsp:cNvSpPr/>
      </dsp:nvSpPr>
      <dsp:spPr>
        <a:xfrm>
          <a:off x="2539092" y="3019153"/>
          <a:ext cx="2808514" cy="702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Strategic Portfolio</a:t>
          </a:r>
          <a:endParaRPr lang="en-US" sz="2400" kern="1200" dirty="0"/>
        </a:p>
      </dsp:txBody>
      <dsp:txXfrm>
        <a:off x="2539092" y="3019153"/>
        <a:ext cx="2808514" cy="702128"/>
      </dsp:txXfrm>
    </dsp:sp>
    <dsp:sp modelId="{02E55F68-EE9C-4D06-87AD-C61003902AF5}">
      <dsp:nvSpPr>
        <dsp:cNvPr id="0" name=""/>
        <dsp:cNvSpPr/>
      </dsp:nvSpPr>
      <dsp:spPr>
        <a:xfrm>
          <a:off x="3526753" y="1281618"/>
          <a:ext cx="1053192" cy="105319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en-US" sz="1300" kern="1200" smtClean="0"/>
            <a:t>Policy &amp; Law</a:t>
          </a:r>
          <a:endParaRPr lang="en-US" sz="1300" kern="1200"/>
        </a:p>
      </dsp:txBody>
      <dsp:txXfrm>
        <a:off x="3680989" y="1435854"/>
        <a:ext cx="744720" cy="744720"/>
      </dsp:txXfrm>
    </dsp:sp>
    <dsp:sp modelId="{5026030F-D6BC-48BA-BA47-0757E275E878}">
      <dsp:nvSpPr>
        <dsp:cNvPr id="0" name=""/>
        <dsp:cNvSpPr/>
      </dsp:nvSpPr>
      <dsp:spPr>
        <a:xfrm>
          <a:off x="2773135" y="491490"/>
          <a:ext cx="1053192" cy="105319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en-US" sz="1300" kern="1200" smtClean="0"/>
            <a:t>Research</a:t>
          </a:r>
          <a:endParaRPr lang="en-US" sz="1300" kern="1200"/>
        </a:p>
      </dsp:txBody>
      <dsp:txXfrm>
        <a:off x="2927371" y="645726"/>
        <a:ext cx="744720" cy="744720"/>
      </dsp:txXfrm>
    </dsp:sp>
    <dsp:sp modelId="{C945BC34-0DF5-4586-8920-BF68E3C79303}">
      <dsp:nvSpPr>
        <dsp:cNvPr id="0" name=""/>
        <dsp:cNvSpPr/>
      </dsp:nvSpPr>
      <dsp:spPr>
        <a:xfrm>
          <a:off x="3849732" y="236851"/>
          <a:ext cx="1053192" cy="105319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en-US" sz="1300" kern="1200" smtClean="0"/>
            <a:t>Customers</a:t>
          </a:r>
          <a:endParaRPr lang="en-US" sz="1300" kern="1200"/>
        </a:p>
      </dsp:txBody>
      <dsp:txXfrm>
        <a:off x="4003968" y="391087"/>
        <a:ext cx="744720" cy="744720"/>
      </dsp:txXfrm>
    </dsp:sp>
    <dsp:sp modelId="{56704B5A-C8DF-4A2A-9158-5414ECB8A22E}">
      <dsp:nvSpPr>
        <dsp:cNvPr id="0" name=""/>
        <dsp:cNvSpPr/>
      </dsp:nvSpPr>
      <dsp:spPr>
        <a:xfrm>
          <a:off x="2305049" y="23404"/>
          <a:ext cx="3276600" cy="2621280"/>
        </a:xfrm>
        <a:prstGeom prst="funnel">
          <a:avLst/>
        </a:prstGeom>
        <a:solidFill>
          <a:schemeClr val="lt2">
            <a:alpha val="4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7607FE-DE9A-49A8-A709-377E0A150A80}">
      <dsp:nvSpPr>
        <dsp:cNvPr id="0" name=""/>
        <dsp:cNvSpPr/>
      </dsp:nvSpPr>
      <dsp:spPr>
        <a:xfrm>
          <a:off x="7321420" y="621283"/>
          <a:ext cx="1645798" cy="164606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812C29-636A-4A38-B491-23482285E27A}">
      <dsp:nvSpPr>
        <dsp:cNvPr id="0" name=""/>
        <dsp:cNvSpPr/>
      </dsp:nvSpPr>
      <dsp:spPr>
        <a:xfrm>
          <a:off x="7375725"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Prioritization</a:t>
          </a:r>
          <a:endParaRPr lang="en-US" sz="1400" kern="1200" dirty="0"/>
        </a:p>
      </dsp:txBody>
      <dsp:txXfrm>
        <a:off x="7595574" y="895675"/>
        <a:ext cx="1097490" cy="1097282"/>
      </dsp:txXfrm>
    </dsp:sp>
    <dsp:sp modelId="{EC2DD51B-AD49-4411-BAF8-B33E7C01647B}">
      <dsp:nvSpPr>
        <dsp:cNvPr id="0" name=""/>
        <dsp:cNvSpPr/>
      </dsp:nvSpPr>
      <dsp:spPr>
        <a:xfrm rot="2700000">
          <a:off x="5619660"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F08529-5C57-4136-AC09-1865D9BE48EB}">
      <dsp:nvSpPr>
        <dsp:cNvPr id="0" name=""/>
        <dsp:cNvSpPr/>
      </dsp:nvSpPr>
      <dsp:spPr>
        <a:xfrm>
          <a:off x="5675622"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t>Evaluation</a:t>
          </a:r>
          <a:endParaRPr lang="en-US" sz="1400" kern="1200" dirty="0"/>
        </a:p>
      </dsp:txBody>
      <dsp:txXfrm>
        <a:off x="5894594" y="895675"/>
        <a:ext cx="1097490" cy="1097282"/>
      </dsp:txXfrm>
    </dsp:sp>
    <dsp:sp modelId="{0FCDD9B0-8885-43D0-8DC2-14B16D2D02C7}">
      <dsp:nvSpPr>
        <dsp:cNvPr id="0" name=""/>
        <dsp:cNvSpPr/>
      </dsp:nvSpPr>
      <dsp:spPr>
        <a:xfrm rot="2700000">
          <a:off x="3919556"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12ED17-23D2-46C8-87E9-34BB06E3EC52}">
      <dsp:nvSpPr>
        <dsp:cNvPr id="0" name=""/>
        <dsp:cNvSpPr/>
      </dsp:nvSpPr>
      <dsp:spPr>
        <a:xfrm>
          <a:off x="3974642"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smtClean="0"/>
            <a:t>Elaboration</a:t>
          </a:r>
          <a:endParaRPr lang="en-US" sz="1400" kern="1200"/>
        </a:p>
      </dsp:txBody>
      <dsp:txXfrm>
        <a:off x="4193615" y="895675"/>
        <a:ext cx="1097490" cy="1097282"/>
      </dsp:txXfrm>
    </dsp:sp>
    <dsp:sp modelId="{799CB794-64E2-40BE-AD4D-82A1BC995CD7}">
      <dsp:nvSpPr>
        <dsp:cNvPr id="0" name=""/>
        <dsp:cNvSpPr/>
      </dsp:nvSpPr>
      <dsp:spPr>
        <a:xfrm rot="2700000">
          <a:off x="2218577"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7EFED0-3041-425A-83C0-2D13FE019DE4}">
      <dsp:nvSpPr>
        <dsp:cNvPr id="0" name=""/>
        <dsp:cNvSpPr/>
      </dsp:nvSpPr>
      <dsp:spPr>
        <a:xfrm>
          <a:off x="2273663"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smtClean="0"/>
            <a:t>Categorization</a:t>
          </a:r>
          <a:endParaRPr lang="en-US" sz="1400" kern="1200"/>
        </a:p>
      </dsp:txBody>
      <dsp:txXfrm>
        <a:off x="2493511" y="895675"/>
        <a:ext cx="1097490" cy="1097282"/>
      </dsp:txXfrm>
    </dsp:sp>
    <dsp:sp modelId="{CE39186D-8CD7-4665-A12A-F95DE7588031}">
      <dsp:nvSpPr>
        <dsp:cNvPr id="0" name=""/>
        <dsp:cNvSpPr/>
      </dsp:nvSpPr>
      <dsp:spPr>
        <a:xfrm rot="2700000">
          <a:off x="517597"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76391D-6681-4A04-AFDE-7BA84DB3B726}">
      <dsp:nvSpPr>
        <dsp:cNvPr id="0" name=""/>
        <dsp:cNvSpPr/>
      </dsp:nvSpPr>
      <dsp:spPr>
        <a:xfrm>
          <a:off x="572683"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t>Identification</a:t>
          </a:r>
          <a:endParaRPr lang="en-US" sz="1400" kern="1200" dirty="0"/>
        </a:p>
      </dsp:txBody>
      <dsp:txXfrm>
        <a:off x="792531" y="895675"/>
        <a:ext cx="1097490" cy="109728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7607FE-DE9A-49A8-A709-377E0A150A80}">
      <dsp:nvSpPr>
        <dsp:cNvPr id="0" name=""/>
        <dsp:cNvSpPr/>
      </dsp:nvSpPr>
      <dsp:spPr>
        <a:xfrm>
          <a:off x="7321420" y="621283"/>
          <a:ext cx="1645798" cy="164606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812C29-636A-4A38-B491-23482285E27A}">
      <dsp:nvSpPr>
        <dsp:cNvPr id="0" name=""/>
        <dsp:cNvSpPr/>
      </dsp:nvSpPr>
      <dsp:spPr>
        <a:xfrm>
          <a:off x="7375725"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Prioritization</a:t>
          </a:r>
          <a:endParaRPr lang="en-US" sz="1400" kern="1200" dirty="0"/>
        </a:p>
      </dsp:txBody>
      <dsp:txXfrm>
        <a:off x="7595574" y="895675"/>
        <a:ext cx="1097490" cy="1097282"/>
      </dsp:txXfrm>
    </dsp:sp>
    <dsp:sp modelId="{EC2DD51B-AD49-4411-BAF8-B33E7C01647B}">
      <dsp:nvSpPr>
        <dsp:cNvPr id="0" name=""/>
        <dsp:cNvSpPr/>
      </dsp:nvSpPr>
      <dsp:spPr>
        <a:xfrm rot="2700000">
          <a:off x="5619660"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F08529-5C57-4136-AC09-1865D9BE48EB}">
      <dsp:nvSpPr>
        <dsp:cNvPr id="0" name=""/>
        <dsp:cNvSpPr/>
      </dsp:nvSpPr>
      <dsp:spPr>
        <a:xfrm>
          <a:off x="5675622"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t>Evaluation</a:t>
          </a:r>
          <a:endParaRPr lang="en-US" sz="1400" kern="1200" dirty="0"/>
        </a:p>
      </dsp:txBody>
      <dsp:txXfrm>
        <a:off x="5894594" y="895675"/>
        <a:ext cx="1097490" cy="1097282"/>
      </dsp:txXfrm>
    </dsp:sp>
    <dsp:sp modelId="{0FCDD9B0-8885-43D0-8DC2-14B16D2D02C7}">
      <dsp:nvSpPr>
        <dsp:cNvPr id="0" name=""/>
        <dsp:cNvSpPr/>
      </dsp:nvSpPr>
      <dsp:spPr>
        <a:xfrm rot="2700000">
          <a:off x="3919556"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12ED17-23D2-46C8-87E9-34BB06E3EC52}">
      <dsp:nvSpPr>
        <dsp:cNvPr id="0" name=""/>
        <dsp:cNvSpPr/>
      </dsp:nvSpPr>
      <dsp:spPr>
        <a:xfrm>
          <a:off x="3974642"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smtClean="0"/>
            <a:t>Elaboration</a:t>
          </a:r>
          <a:endParaRPr lang="en-US" sz="1400" kern="1200"/>
        </a:p>
      </dsp:txBody>
      <dsp:txXfrm>
        <a:off x="4193615" y="895675"/>
        <a:ext cx="1097490" cy="1097282"/>
      </dsp:txXfrm>
    </dsp:sp>
    <dsp:sp modelId="{799CB794-64E2-40BE-AD4D-82A1BC995CD7}">
      <dsp:nvSpPr>
        <dsp:cNvPr id="0" name=""/>
        <dsp:cNvSpPr/>
      </dsp:nvSpPr>
      <dsp:spPr>
        <a:xfrm rot="2700000">
          <a:off x="2218577"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7EFED0-3041-425A-83C0-2D13FE019DE4}">
      <dsp:nvSpPr>
        <dsp:cNvPr id="0" name=""/>
        <dsp:cNvSpPr/>
      </dsp:nvSpPr>
      <dsp:spPr>
        <a:xfrm>
          <a:off x="2273663"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smtClean="0"/>
            <a:t>Categorization</a:t>
          </a:r>
          <a:endParaRPr lang="en-US" sz="1400" kern="1200"/>
        </a:p>
      </dsp:txBody>
      <dsp:txXfrm>
        <a:off x="2493511" y="895675"/>
        <a:ext cx="1097490" cy="1097282"/>
      </dsp:txXfrm>
    </dsp:sp>
    <dsp:sp modelId="{CE39186D-8CD7-4665-A12A-F95DE7588031}">
      <dsp:nvSpPr>
        <dsp:cNvPr id="0" name=""/>
        <dsp:cNvSpPr/>
      </dsp:nvSpPr>
      <dsp:spPr>
        <a:xfrm rot="2700000">
          <a:off x="517597" y="621368"/>
          <a:ext cx="1645608" cy="1645608"/>
        </a:xfrm>
        <a:prstGeom prst="teardrop">
          <a:avLst>
            <a:gd name="adj" fmla="val 1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76391D-6681-4A04-AFDE-7BA84DB3B726}">
      <dsp:nvSpPr>
        <dsp:cNvPr id="0" name=""/>
        <dsp:cNvSpPr/>
      </dsp:nvSpPr>
      <dsp:spPr>
        <a:xfrm>
          <a:off x="572683" y="676161"/>
          <a:ext cx="1536312" cy="1536310"/>
        </a:xfrm>
        <a:prstGeom prst="ellipse">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t>Identification</a:t>
          </a:r>
          <a:endParaRPr lang="en-US" sz="1400" kern="1200" dirty="0"/>
        </a:p>
      </dsp:txBody>
      <dsp:txXfrm>
        <a:off x="792531" y="895675"/>
        <a:ext cx="1097490" cy="109728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8.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3CF0C-EBAC-4A2E-A61F-2959FCE61391}" type="datetimeFigureOut">
              <a:rPr lang="en-US" smtClean="0"/>
              <a:t>5/6/2016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7FAEE-2944-452F-A6D5-14F88F63C54F}" type="slidenum">
              <a:rPr lang="en-US" smtClean="0"/>
              <a:t>‹#›</a:t>
            </a:fld>
            <a:endParaRPr lang="en-US"/>
          </a:p>
        </p:txBody>
      </p:sp>
    </p:spTree>
    <p:extLst>
      <p:ext uri="{BB962C8B-B14F-4D97-AF65-F5344CB8AC3E}">
        <p14:creationId xmlns:p14="http://schemas.microsoft.com/office/powerpoint/2010/main" val="2207795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10313"/>
            <a:ext cx="8229600" cy="1091353"/>
          </a:xfrm>
        </p:spPr>
        <p:txBody>
          <a:bodyPr/>
          <a:lstStyle>
            <a:lvl1pPr>
              <a:defRPr/>
            </a:lvl1pPr>
          </a:lstStyle>
          <a:p>
            <a:r>
              <a:rPr lang="en-US" dirty="0" smtClean="0"/>
              <a:t>Title - Title Case, Calibri 28 pt bold</a:t>
            </a:r>
            <a:br>
              <a:rPr lang="en-US" dirty="0" smtClean="0"/>
            </a:br>
            <a:r>
              <a:rPr lang="en-US" dirty="0" smtClean="0"/>
              <a:t>2 Line Max</a:t>
            </a:r>
            <a:endParaRPr lang="en-US" dirty="0"/>
          </a:p>
        </p:txBody>
      </p:sp>
      <p:sp>
        <p:nvSpPr>
          <p:cNvPr id="5" name="Text Placeholder 4"/>
          <p:cNvSpPr>
            <a:spLocks noGrp="1"/>
          </p:cNvSpPr>
          <p:nvPr>
            <p:ph type="body" sz="quarter" idx="10"/>
          </p:nvPr>
        </p:nvSpPr>
        <p:spPr>
          <a:xfrm>
            <a:off x="453177" y="1335571"/>
            <a:ext cx="8170124" cy="43668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62253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10313"/>
            <a:ext cx="8229600" cy="546927"/>
          </a:xfrm>
        </p:spPr>
        <p:txBody>
          <a:bodyPr/>
          <a:lstStyle>
            <a:lvl1pPr>
              <a:defRPr/>
            </a:lvl1pPr>
          </a:lstStyle>
          <a:p>
            <a:r>
              <a:rPr lang="en-US" dirty="0" smtClean="0"/>
              <a:t>Title - Title Case, Calibri 28 pt bold</a:t>
            </a:r>
            <a:endParaRPr lang="en-US" dirty="0"/>
          </a:p>
        </p:txBody>
      </p:sp>
      <p:sp>
        <p:nvSpPr>
          <p:cNvPr id="5" name="Text Placeholder 4"/>
          <p:cNvSpPr>
            <a:spLocks noGrp="1"/>
          </p:cNvSpPr>
          <p:nvPr>
            <p:ph type="body" sz="quarter" idx="10"/>
          </p:nvPr>
        </p:nvSpPr>
        <p:spPr>
          <a:xfrm>
            <a:off x="453177" y="1335571"/>
            <a:ext cx="8170124" cy="43668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11"/>
          </p:nvPr>
        </p:nvSpPr>
        <p:spPr>
          <a:xfrm>
            <a:off x="444498" y="685797"/>
            <a:ext cx="8178803" cy="385763"/>
          </a:xfrm>
        </p:spPr>
        <p:txBody>
          <a:bodyPr vert="horz" lIns="91440" tIns="45720" rIns="91440" bIns="45720" rtlCol="0" anchor="t">
            <a:noAutofit/>
          </a:bodyPr>
          <a:lstStyle>
            <a:lvl1pPr algn="l" defTabSz="457200" rtl="0" eaLnBrk="1" latinLnBrk="0" hangingPunct="1">
              <a:lnSpc>
                <a:spcPct val="90000"/>
              </a:lnSpc>
              <a:spcBef>
                <a:spcPct val="0"/>
              </a:spcBef>
              <a:buNone/>
              <a:defRPr lang="en-US" sz="2000" b="0" kern="1200" smtClean="0">
                <a:solidFill>
                  <a:schemeClr val="tx1"/>
                </a:solidFill>
                <a:latin typeface="+mj-lt"/>
                <a:ea typeface="+mj-ea"/>
                <a:cs typeface="+mj-cs"/>
              </a:defRPr>
            </a:lvl1pPr>
            <a:lvl2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2pPr>
            <a:lvl3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3pPr>
            <a:lvl4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4pPr>
            <a:lvl5pPr algn="l" defTabSz="457200" rtl="0" eaLnBrk="1" latinLnBrk="0" hangingPunct="1">
              <a:lnSpc>
                <a:spcPct val="90000"/>
              </a:lnSpc>
              <a:spcBef>
                <a:spcPct val="0"/>
              </a:spcBef>
              <a:buNone/>
              <a:defRPr lang="en-US" sz="2800" b="0" kern="1200" dirty="0" smtClean="0">
                <a:solidFill>
                  <a:schemeClr val="tx1"/>
                </a:solidFill>
                <a:latin typeface="+mj-lt"/>
                <a:ea typeface="+mj-ea"/>
                <a:cs typeface="+mj-cs"/>
              </a:defRPr>
            </a:lvl5pPr>
          </a:lstStyle>
          <a:p>
            <a:pPr lvl="0"/>
            <a:r>
              <a:rPr lang="en-US" smtClean="0"/>
              <a:t>Click to edit Master text styles</a:t>
            </a:r>
          </a:p>
        </p:txBody>
      </p:sp>
    </p:spTree>
    <p:extLst>
      <p:ext uri="{BB962C8B-B14F-4D97-AF65-F5344CB8AC3E}">
        <p14:creationId xmlns:p14="http://schemas.microsoft.com/office/powerpoint/2010/main" val="41534017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301676"/>
            <a:ext cx="4038600" cy="4367289"/>
          </a:xfrm>
          <a:prstGeom prst="rect">
            <a:avLst/>
          </a:prstGeom>
        </p:spPr>
        <p:txBody>
          <a:bodyPr/>
          <a:lstStyle>
            <a:lvl1pPr>
              <a:lnSpc>
                <a:spcPts val="2880"/>
              </a:lnSpc>
              <a:defRPr sz="2400" b="0">
                <a:solidFill>
                  <a:schemeClr val="tx1"/>
                </a:solidFill>
              </a:defRPr>
            </a:lvl1pPr>
            <a:lvl2pPr>
              <a:defRPr sz="2000" b="0">
                <a:solidFill>
                  <a:schemeClr val="tx1"/>
                </a:solidFill>
              </a:defRPr>
            </a:lvl2pPr>
            <a:lvl3pPr>
              <a:defRPr sz="1800" b="0">
                <a:solidFill>
                  <a:schemeClr val="tx1"/>
                </a:solidFill>
              </a:defRPr>
            </a:lvl3pPr>
            <a:lvl4pPr>
              <a:defRPr sz="1600" b="0">
                <a:solidFill>
                  <a:schemeClr val="tx1"/>
                </a:solidFill>
              </a:defRPr>
            </a:lvl4pPr>
            <a:lvl5pPr>
              <a:defRPr sz="1600" b="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01676"/>
            <a:ext cx="4038600" cy="4367289"/>
          </a:xfrm>
          <a:prstGeom prst="rect">
            <a:avLst/>
          </a:prstGeom>
        </p:spPr>
        <p:txBody>
          <a:bodyPr/>
          <a:lstStyle>
            <a:lvl1pPr>
              <a:defRPr sz="2400" b="0">
                <a:solidFill>
                  <a:schemeClr val="tx1"/>
                </a:solidFill>
              </a:defRPr>
            </a:lvl1pPr>
            <a:lvl2pPr>
              <a:defRPr sz="2000" b="0">
                <a:solidFill>
                  <a:schemeClr val="tx1"/>
                </a:solidFill>
              </a:defRPr>
            </a:lvl2pPr>
            <a:lvl3pPr>
              <a:defRPr sz="1800" b="0">
                <a:solidFill>
                  <a:schemeClr val="tx1"/>
                </a:solidFill>
              </a:defRPr>
            </a:lvl3pPr>
            <a:lvl4pPr>
              <a:defRPr sz="1600" b="0">
                <a:solidFill>
                  <a:schemeClr val="tx1"/>
                </a:solidFill>
              </a:defRPr>
            </a:lvl4pPr>
            <a:lvl5pPr>
              <a:defRPr sz="1600" b="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719755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0214779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Full Page Photo">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0" y="0"/>
            <a:ext cx="9144000" cy="6858000"/>
          </a:xfrm>
        </p:spPr>
        <p:txBody>
          <a:bodyPr bIns="1463040" anchor="ctr" anchorCtr="0"/>
          <a:lstStyle>
            <a:lvl1pPr algn="ctr">
              <a:buNone/>
              <a:defRPr/>
            </a:lvl1pPr>
          </a:lstStyle>
          <a:p>
            <a:r>
              <a:rPr lang="en-US" dirty="0" smtClean="0"/>
              <a:t>INSERT PHOTO HERE</a:t>
            </a:r>
            <a:endParaRPr lang="en-US" dirty="0"/>
          </a:p>
        </p:txBody>
      </p:sp>
      <p:sp>
        <p:nvSpPr>
          <p:cNvPr id="2" name="Title 1"/>
          <p:cNvSpPr>
            <a:spLocks noGrp="1"/>
          </p:cNvSpPr>
          <p:nvPr>
            <p:ph type="title" hasCustomPrompt="1"/>
          </p:nvPr>
        </p:nvSpPr>
        <p:spPr>
          <a:xfrm>
            <a:off x="6288832" y="0"/>
            <a:ext cx="2167128" cy="3675888"/>
          </a:xfrm>
          <a:solidFill>
            <a:schemeClr val="accent3">
              <a:alpha val="95000"/>
            </a:schemeClr>
          </a:solidFill>
        </p:spPr>
        <p:txBody>
          <a:bodyPr lIns="182880" tIns="182880" bIns="182880" anchor="b" anchorCtr="0"/>
          <a:lstStyle>
            <a:lvl1pPr>
              <a:defRPr>
                <a:solidFill>
                  <a:schemeClr val="bg1"/>
                </a:solidFill>
              </a:defRPr>
            </a:lvl1pPr>
          </a:lstStyle>
          <a:p>
            <a:r>
              <a:rPr lang="en-US" dirty="0" smtClean="0"/>
              <a:t>Title - Title Case, Calibri 28 pt bold</a:t>
            </a:r>
            <a:br>
              <a:rPr lang="en-US" dirty="0" smtClean="0"/>
            </a:br>
            <a:r>
              <a:rPr lang="en-US" dirty="0" smtClean="0"/>
              <a:t>2 Line Max</a:t>
            </a:r>
            <a:endParaRPr lang="en-US" dirty="0"/>
          </a:p>
        </p:txBody>
      </p:sp>
      <p:sp>
        <p:nvSpPr>
          <p:cNvPr id="5" name="Title 2"/>
          <p:cNvSpPr txBox="1">
            <a:spLocks/>
          </p:cNvSpPr>
          <p:nvPr userDrawn="1"/>
        </p:nvSpPr>
        <p:spPr bwMode="gray">
          <a:xfrm>
            <a:off x="9360764" y="0"/>
            <a:ext cx="2167128" cy="3675888"/>
          </a:xfrm>
          <a:prstGeom prst="rect">
            <a:avLst/>
          </a:prstGeom>
        </p:spPr>
        <p:txBody>
          <a:bodyPr vert="horz" lIns="91440" tIns="45720" rIns="91440" bIns="45720" rtlCol="0" anchor="t">
            <a:noAutofit/>
          </a:bodyPr>
          <a:lstStyle/>
          <a:p>
            <a:pPr defTabSz="457200">
              <a:lnSpc>
                <a:spcPct val="90000"/>
              </a:lnSpc>
              <a:spcBef>
                <a:spcPct val="0"/>
              </a:spcBef>
              <a:defRPr/>
            </a:pPr>
            <a:r>
              <a:rPr lang="en-US" sz="2800">
                <a:solidFill>
                  <a:srgbClr val="20343A"/>
                </a:solidFill>
              </a:rPr>
              <a:t>  </a:t>
            </a:r>
            <a:endParaRPr lang="en-US" sz="2800" dirty="0">
              <a:solidFill>
                <a:srgbClr val="20343A"/>
              </a:solidFill>
            </a:endParaRPr>
          </a:p>
        </p:txBody>
      </p:sp>
    </p:spTree>
    <p:extLst>
      <p:ext uri="{BB962C8B-B14F-4D97-AF65-F5344CB8AC3E}">
        <p14:creationId xmlns:p14="http://schemas.microsoft.com/office/powerpoint/2010/main" val="85263492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959324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vider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105736249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le Slide 2">
    <p:bg>
      <p:bgPr>
        <a:blipFill dpi="0" rotWithShape="1">
          <a:blip r:embed="rId2">
            <a:lum/>
          </a:blip>
          <a:srcRect/>
          <a:stretch>
            <a:fillRect l="-1000"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black">
          <a:xfrm>
            <a:off x="533628" y="859538"/>
            <a:ext cx="6456114" cy="1470025"/>
          </a:xfrm>
          <a:prstGeom prst="rect">
            <a:avLst/>
          </a:prstGeom>
        </p:spPr>
        <p:txBody>
          <a:bodyPr>
            <a:noAutofit/>
          </a:bodyPr>
          <a:lstStyle>
            <a:lvl1pPr marL="0" algn="l" defTabSz="457200" rtl="0" eaLnBrk="1" latinLnBrk="0" hangingPunct="1">
              <a:lnSpc>
                <a:spcPct val="90000"/>
              </a:lnSpc>
              <a:spcBef>
                <a:spcPct val="0"/>
              </a:spcBef>
              <a:buNone/>
              <a:defRPr lang="en-US" sz="3600" b="0" kern="1200" dirty="0">
                <a:solidFill>
                  <a:schemeClr val="tx1"/>
                </a:solidFill>
                <a:latin typeface="+mj-lt"/>
                <a:ea typeface="+mj-ea"/>
                <a:cs typeface="+mj-cs"/>
              </a:defRPr>
            </a:lvl1pPr>
          </a:lstStyle>
          <a:p>
            <a:r>
              <a:rPr lang="en-US" dirty="0" smtClean="0"/>
              <a:t>Always In Title Case; </a:t>
            </a:r>
            <a:br>
              <a:rPr lang="en-US" dirty="0" smtClean="0"/>
            </a:br>
            <a:r>
              <a:rPr lang="en-US" dirty="0" smtClean="0"/>
              <a:t>2 Lines Preferred</a:t>
            </a:r>
            <a:endParaRPr lang="en-US" dirty="0"/>
          </a:p>
        </p:txBody>
      </p:sp>
      <p:sp>
        <p:nvSpPr>
          <p:cNvPr id="3" name="Subtitle 2"/>
          <p:cNvSpPr>
            <a:spLocks noGrp="1"/>
          </p:cNvSpPr>
          <p:nvPr>
            <p:ph type="subTitle" idx="1" hasCustomPrompt="1"/>
          </p:nvPr>
        </p:nvSpPr>
        <p:spPr bwMode="black">
          <a:xfrm>
            <a:off x="533628" y="2872230"/>
            <a:ext cx="6456116" cy="761998"/>
          </a:xfrm>
          <a:prstGeom prst="rect">
            <a:avLst/>
          </a:prstGeom>
        </p:spPr>
        <p:txBody>
          <a:bodyPr>
            <a:noAutofit/>
          </a:bodyPr>
          <a:lstStyle>
            <a:lvl1pPr marL="0" indent="0" algn="l" defTabSz="457200" rtl="0" eaLnBrk="1" latinLnBrk="0" hangingPunct="1">
              <a:lnSpc>
                <a:spcPct val="90000"/>
              </a:lnSpc>
              <a:spcBef>
                <a:spcPct val="0"/>
              </a:spcBef>
              <a:buNone/>
              <a:defRPr lang="en-US" sz="1800" b="0" kern="1200" dirty="0">
                <a:solidFill>
                  <a:schemeClr val="tx1"/>
                </a:solidFill>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or presenter name [sentence or title case as needed </a:t>
            </a:r>
            <a:br>
              <a:rPr lang="en-US" dirty="0" smtClean="0"/>
            </a:br>
            <a:r>
              <a:rPr lang="en-US" dirty="0" smtClean="0"/>
              <a:t>Calibri 18 pt]</a:t>
            </a:r>
            <a:endParaRPr lang="en-US" dirty="0"/>
          </a:p>
        </p:txBody>
      </p:sp>
      <p:sp>
        <p:nvSpPr>
          <p:cNvPr id="11" name="Text Placeholder 12"/>
          <p:cNvSpPr>
            <a:spLocks noGrp="1"/>
          </p:cNvSpPr>
          <p:nvPr>
            <p:ph type="body" sz="quarter" idx="11" hasCustomPrompt="1"/>
          </p:nvPr>
        </p:nvSpPr>
        <p:spPr bwMode="black">
          <a:xfrm>
            <a:off x="533629" y="4410132"/>
            <a:ext cx="6456116" cy="340201"/>
          </a:xfrm>
          <a:prstGeom prst="rect">
            <a:avLst/>
          </a:prstGeom>
        </p:spPr>
        <p:txBody>
          <a:bodyPr>
            <a:noAutofit/>
          </a:bodyPr>
          <a:lstStyle>
            <a:lvl1pPr marL="0" indent="0">
              <a:buNone/>
              <a:defRPr sz="1200" b="1">
                <a:solidFill>
                  <a:schemeClr val="tx1"/>
                </a:solidFill>
              </a:defRPr>
            </a:lvl1pPr>
          </a:lstStyle>
          <a:p>
            <a:pPr lvl="0"/>
            <a:r>
              <a:rPr lang="en-US" dirty="0" smtClean="0"/>
              <a:t>Insert Date Here</a:t>
            </a:r>
            <a:endParaRPr lang="lt-LT" dirty="0"/>
          </a:p>
        </p:txBody>
      </p:sp>
    </p:spTree>
    <p:extLst>
      <p:ext uri="{BB962C8B-B14F-4D97-AF65-F5344CB8AC3E}">
        <p14:creationId xmlns:p14="http://schemas.microsoft.com/office/powerpoint/2010/main" val="102299056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F930DE4-C8FD-4E3C-BA33-E8E6FD98CC70}" type="datetimeFigureOut">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17573972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930DE4-C8FD-4E3C-BA33-E8E6FD98CC70}" type="datetimeFigureOut">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825922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930DE4-C8FD-4E3C-BA33-E8E6FD98CC70}" type="datetimeFigureOut">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290981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10313"/>
            <a:ext cx="8229600" cy="546927"/>
          </a:xfrm>
        </p:spPr>
        <p:txBody>
          <a:bodyPr/>
          <a:lstStyle>
            <a:lvl1pPr>
              <a:defRPr/>
            </a:lvl1pPr>
          </a:lstStyle>
          <a:p>
            <a:r>
              <a:rPr lang="en-US" dirty="0" smtClean="0"/>
              <a:t>Title - Title Case, Calibri 28 pt bold</a:t>
            </a:r>
            <a:endParaRPr lang="en-US" dirty="0"/>
          </a:p>
        </p:txBody>
      </p:sp>
      <p:sp>
        <p:nvSpPr>
          <p:cNvPr id="5" name="Text Placeholder 4"/>
          <p:cNvSpPr>
            <a:spLocks noGrp="1"/>
          </p:cNvSpPr>
          <p:nvPr>
            <p:ph type="body" sz="quarter" idx="10"/>
          </p:nvPr>
        </p:nvSpPr>
        <p:spPr>
          <a:xfrm>
            <a:off x="453177" y="1335571"/>
            <a:ext cx="8170124" cy="43668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11"/>
          </p:nvPr>
        </p:nvSpPr>
        <p:spPr>
          <a:xfrm>
            <a:off x="444498" y="685797"/>
            <a:ext cx="8178803" cy="385763"/>
          </a:xfrm>
        </p:spPr>
        <p:txBody>
          <a:bodyPr vert="horz" lIns="91440" tIns="45720" rIns="91440" bIns="45720" rtlCol="0" anchor="t">
            <a:noAutofit/>
          </a:bodyPr>
          <a:lstStyle>
            <a:lvl1pPr algn="l" defTabSz="457200" rtl="0" eaLnBrk="1" latinLnBrk="0" hangingPunct="1">
              <a:lnSpc>
                <a:spcPct val="90000"/>
              </a:lnSpc>
              <a:spcBef>
                <a:spcPct val="0"/>
              </a:spcBef>
              <a:buNone/>
              <a:defRPr lang="en-US" sz="2000" b="0" kern="1200" smtClean="0">
                <a:solidFill>
                  <a:schemeClr val="tx1"/>
                </a:solidFill>
                <a:latin typeface="+mj-lt"/>
                <a:ea typeface="+mj-ea"/>
                <a:cs typeface="+mj-cs"/>
              </a:defRPr>
            </a:lvl1pPr>
            <a:lvl2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2pPr>
            <a:lvl3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3pPr>
            <a:lvl4pPr algn="l" defTabSz="457200" rtl="0" eaLnBrk="1" latinLnBrk="0" hangingPunct="1">
              <a:lnSpc>
                <a:spcPct val="90000"/>
              </a:lnSpc>
              <a:spcBef>
                <a:spcPct val="0"/>
              </a:spcBef>
              <a:buNone/>
              <a:defRPr lang="en-US" sz="2800" b="0" kern="1200" smtClean="0">
                <a:solidFill>
                  <a:schemeClr val="tx1"/>
                </a:solidFill>
                <a:latin typeface="+mj-lt"/>
                <a:ea typeface="+mj-ea"/>
                <a:cs typeface="+mj-cs"/>
              </a:defRPr>
            </a:lvl4pPr>
            <a:lvl5pPr algn="l" defTabSz="457200" rtl="0" eaLnBrk="1" latinLnBrk="0" hangingPunct="1">
              <a:lnSpc>
                <a:spcPct val="90000"/>
              </a:lnSpc>
              <a:spcBef>
                <a:spcPct val="0"/>
              </a:spcBef>
              <a:buNone/>
              <a:defRPr lang="en-US" sz="2800" b="0" kern="1200" dirty="0" smtClean="0">
                <a:solidFill>
                  <a:schemeClr val="tx1"/>
                </a:solidFill>
                <a:latin typeface="+mj-lt"/>
                <a:ea typeface="+mj-ea"/>
                <a:cs typeface="+mj-cs"/>
              </a:defRPr>
            </a:lvl5pPr>
          </a:lstStyle>
          <a:p>
            <a:pPr lvl="0"/>
            <a:r>
              <a:rPr lang="en-US" smtClean="0"/>
              <a:t>Click to edit Master text styles</a:t>
            </a:r>
          </a:p>
        </p:txBody>
      </p:sp>
    </p:spTree>
    <p:extLst>
      <p:ext uri="{BB962C8B-B14F-4D97-AF65-F5344CB8AC3E}">
        <p14:creationId xmlns:p14="http://schemas.microsoft.com/office/powerpoint/2010/main" val="251891140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F930DE4-C8FD-4E3C-BA33-E8E6FD98CC70}" type="datetimeFigureOut">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25142999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930DE4-C8FD-4E3C-BA33-E8E6FD98CC70}" type="datetimeFigureOut">
              <a:rPr lang="en-US" smtClean="0"/>
              <a:t>5/6/2016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3022502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930DE4-C8FD-4E3C-BA33-E8E6FD98CC70}" type="datetimeFigureOut">
              <a:rPr lang="en-US" smtClean="0"/>
              <a:t>5/6/2016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6847116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30DE4-C8FD-4E3C-BA33-E8E6FD98CC70}" type="datetimeFigureOut">
              <a:rPr lang="en-US" smtClean="0"/>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244604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0DE4-C8FD-4E3C-BA33-E8E6FD98CC70}" type="datetimeFigureOut">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7842384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0DE4-C8FD-4E3C-BA33-E8E6FD98CC70}" type="datetimeFigureOut">
              <a:rPr lang="en-US" smtClean="0"/>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1361068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930DE4-C8FD-4E3C-BA33-E8E6FD98CC70}" type="datetimeFigureOut">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1399976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930DE4-C8FD-4E3C-BA33-E8E6FD98CC70}" type="datetimeFigureOut">
              <a:rPr lang="en-US" smtClean="0"/>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99E263-C0EE-4EAD-A975-69F657DD9BF3}" type="slidenum">
              <a:rPr lang="en-US" smtClean="0"/>
              <a:t>‹#›</a:t>
            </a:fld>
            <a:endParaRPr lang="en-US"/>
          </a:p>
        </p:txBody>
      </p:sp>
    </p:spTree>
    <p:extLst>
      <p:ext uri="{BB962C8B-B14F-4D97-AF65-F5344CB8AC3E}">
        <p14:creationId xmlns:p14="http://schemas.microsoft.com/office/powerpoint/2010/main" val="1642334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301676"/>
            <a:ext cx="4038600" cy="4367289"/>
          </a:xfrm>
          <a:prstGeom prst="rect">
            <a:avLst/>
          </a:prstGeom>
        </p:spPr>
        <p:txBody>
          <a:bodyPr/>
          <a:lstStyle>
            <a:lvl1pPr>
              <a:lnSpc>
                <a:spcPts val="2880"/>
              </a:lnSpc>
              <a:defRPr sz="2400" b="0">
                <a:solidFill>
                  <a:schemeClr val="tx1"/>
                </a:solidFill>
              </a:defRPr>
            </a:lvl1pPr>
            <a:lvl2pPr>
              <a:defRPr sz="2000" b="0">
                <a:solidFill>
                  <a:schemeClr val="tx1"/>
                </a:solidFill>
              </a:defRPr>
            </a:lvl2pPr>
            <a:lvl3pPr>
              <a:defRPr sz="1800" b="0">
                <a:solidFill>
                  <a:schemeClr val="tx1"/>
                </a:solidFill>
              </a:defRPr>
            </a:lvl3pPr>
            <a:lvl4pPr>
              <a:defRPr sz="1600" b="0">
                <a:solidFill>
                  <a:schemeClr val="tx1"/>
                </a:solidFill>
              </a:defRPr>
            </a:lvl4pPr>
            <a:lvl5pPr>
              <a:defRPr sz="1600" b="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01676"/>
            <a:ext cx="4038600" cy="4367289"/>
          </a:xfrm>
          <a:prstGeom prst="rect">
            <a:avLst/>
          </a:prstGeom>
        </p:spPr>
        <p:txBody>
          <a:bodyPr/>
          <a:lstStyle>
            <a:lvl1pPr>
              <a:defRPr sz="2400" b="0">
                <a:solidFill>
                  <a:schemeClr val="tx1"/>
                </a:solidFill>
              </a:defRPr>
            </a:lvl1pPr>
            <a:lvl2pPr>
              <a:defRPr sz="2000" b="0">
                <a:solidFill>
                  <a:schemeClr val="tx1"/>
                </a:solidFill>
              </a:defRPr>
            </a:lvl2pPr>
            <a:lvl3pPr>
              <a:defRPr sz="1800" b="0">
                <a:solidFill>
                  <a:schemeClr val="tx1"/>
                </a:solidFill>
              </a:defRPr>
            </a:lvl3pPr>
            <a:lvl4pPr>
              <a:defRPr sz="1600" b="0">
                <a:solidFill>
                  <a:schemeClr val="tx1"/>
                </a:solidFill>
              </a:defRPr>
            </a:lvl4pPr>
            <a:lvl5pPr>
              <a:defRPr sz="1600" b="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422850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453754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Full Page Photo">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8832" y="0"/>
            <a:ext cx="2167128" cy="3675888"/>
          </a:xfrm>
          <a:solidFill>
            <a:schemeClr val="accent3">
              <a:alpha val="95000"/>
            </a:schemeClr>
          </a:solidFill>
        </p:spPr>
        <p:txBody>
          <a:bodyPr lIns="182880" tIns="182880" bIns="182880" anchor="b" anchorCtr="0"/>
          <a:lstStyle>
            <a:lvl1pPr>
              <a:defRPr>
                <a:solidFill>
                  <a:schemeClr val="bg1"/>
                </a:solidFill>
              </a:defRPr>
            </a:lvl1pPr>
          </a:lstStyle>
          <a:p>
            <a:r>
              <a:rPr lang="en-US" dirty="0" smtClean="0"/>
              <a:t>Thank You</a:t>
            </a:r>
            <a:endParaRPr lang="en-US" dirty="0"/>
          </a:p>
        </p:txBody>
      </p:sp>
      <p:sp>
        <p:nvSpPr>
          <p:cNvPr id="5" name="Title 2"/>
          <p:cNvSpPr txBox="1">
            <a:spLocks/>
          </p:cNvSpPr>
          <p:nvPr userDrawn="1"/>
        </p:nvSpPr>
        <p:spPr bwMode="gray">
          <a:xfrm>
            <a:off x="9360764" y="0"/>
            <a:ext cx="2167128" cy="3675888"/>
          </a:xfrm>
          <a:prstGeom prst="rect">
            <a:avLst/>
          </a:prstGeom>
        </p:spPr>
        <p:txBody>
          <a:bodyPr vert="horz" lIns="91440" tIns="45720" rIns="91440" bIns="45720" rtlCol="0" anchor="t">
            <a:noAutofit/>
          </a:bodyPr>
          <a:lstStyle/>
          <a:p>
            <a:pPr defTabSz="457200">
              <a:lnSpc>
                <a:spcPct val="90000"/>
              </a:lnSpc>
              <a:spcBef>
                <a:spcPct val="0"/>
              </a:spcBef>
              <a:defRPr/>
            </a:pPr>
            <a:r>
              <a:rPr lang="en-US" sz="2800">
                <a:solidFill>
                  <a:srgbClr val="20343A"/>
                </a:solidFill>
              </a:rPr>
              <a:t>  </a:t>
            </a:r>
            <a:endParaRPr lang="en-US" sz="2800" dirty="0">
              <a:solidFill>
                <a:srgbClr val="20343A"/>
              </a:solidFill>
            </a:endParaRPr>
          </a:p>
        </p:txBody>
      </p:sp>
    </p:spTree>
    <p:extLst>
      <p:ext uri="{BB962C8B-B14F-4D97-AF65-F5344CB8AC3E}">
        <p14:creationId xmlns:p14="http://schemas.microsoft.com/office/powerpoint/2010/main" val="24907441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818762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Divider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5711496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Title Slide 2">
    <p:bg>
      <p:bgPr>
        <a:blipFill dpi="0" rotWithShape="1">
          <a:blip r:embed="rId2">
            <a:lum/>
          </a:blip>
          <a:srcRect/>
          <a:stretch>
            <a:fillRect l="-1000"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black">
          <a:xfrm>
            <a:off x="533628" y="859538"/>
            <a:ext cx="6456114" cy="1470025"/>
          </a:xfrm>
          <a:prstGeom prst="rect">
            <a:avLst/>
          </a:prstGeom>
        </p:spPr>
        <p:txBody>
          <a:bodyPr>
            <a:noAutofit/>
          </a:bodyPr>
          <a:lstStyle>
            <a:lvl1pPr marL="0" algn="l" defTabSz="457200" rtl="0" eaLnBrk="1" latinLnBrk="0" hangingPunct="1">
              <a:lnSpc>
                <a:spcPct val="90000"/>
              </a:lnSpc>
              <a:spcBef>
                <a:spcPct val="0"/>
              </a:spcBef>
              <a:buNone/>
              <a:defRPr lang="en-US" sz="3600" b="0" kern="1200" dirty="0">
                <a:solidFill>
                  <a:schemeClr val="tx1"/>
                </a:solidFill>
                <a:latin typeface="+mj-lt"/>
                <a:ea typeface="+mj-ea"/>
                <a:cs typeface="+mj-cs"/>
              </a:defRPr>
            </a:lvl1pPr>
          </a:lstStyle>
          <a:p>
            <a:r>
              <a:rPr lang="en-US" dirty="0" smtClean="0"/>
              <a:t>Always In Title Case; </a:t>
            </a:r>
            <a:br>
              <a:rPr lang="en-US" dirty="0" smtClean="0"/>
            </a:br>
            <a:r>
              <a:rPr lang="en-US" dirty="0" smtClean="0"/>
              <a:t>2 Lines Preferred</a:t>
            </a:r>
            <a:endParaRPr lang="en-US" dirty="0"/>
          </a:p>
        </p:txBody>
      </p:sp>
      <p:sp>
        <p:nvSpPr>
          <p:cNvPr id="3" name="Subtitle 2"/>
          <p:cNvSpPr>
            <a:spLocks noGrp="1"/>
          </p:cNvSpPr>
          <p:nvPr>
            <p:ph type="subTitle" idx="1" hasCustomPrompt="1"/>
          </p:nvPr>
        </p:nvSpPr>
        <p:spPr bwMode="black">
          <a:xfrm>
            <a:off x="533628" y="2872230"/>
            <a:ext cx="6456116" cy="761998"/>
          </a:xfrm>
          <a:prstGeom prst="rect">
            <a:avLst/>
          </a:prstGeom>
        </p:spPr>
        <p:txBody>
          <a:bodyPr>
            <a:noAutofit/>
          </a:bodyPr>
          <a:lstStyle>
            <a:lvl1pPr marL="0" indent="0" algn="l" defTabSz="457200" rtl="0" eaLnBrk="1" latinLnBrk="0" hangingPunct="1">
              <a:lnSpc>
                <a:spcPct val="90000"/>
              </a:lnSpc>
              <a:spcBef>
                <a:spcPct val="0"/>
              </a:spcBef>
              <a:buNone/>
              <a:defRPr lang="en-US" sz="1800" b="0" kern="1200" dirty="0">
                <a:solidFill>
                  <a:schemeClr val="tx1"/>
                </a:solidFill>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or presenter name [sentence or title case as needed </a:t>
            </a:r>
            <a:br>
              <a:rPr lang="en-US" dirty="0" smtClean="0"/>
            </a:br>
            <a:r>
              <a:rPr lang="en-US" dirty="0" smtClean="0"/>
              <a:t>Calibri 18 pt]</a:t>
            </a:r>
            <a:endParaRPr lang="en-US" dirty="0"/>
          </a:p>
        </p:txBody>
      </p:sp>
      <p:sp>
        <p:nvSpPr>
          <p:cNvPr id="11" name="Text Placeholder 12"/>
          <p:cNvSpPr>
            <a:spLocks noGrp="1"/>
          </p:cNvSpPr>
          <p:nvPr>
            <p:ph type="body" sz="quarter" idx="11" hasCustomPrompt="1"/>
          </p:nvPr>
        </p:nvSpPr>
        <p:spPr bwMode="black">
          <a:xfrm>
            <a:off x="533629" y="4410132"/>
            <a:ext cx="6456116" cy="340201"/>
          </a:xfrm>
          <a:prstGeom prst="rect">
            <a:avLst/>
          </a:prstGeom>
        </p:spPr>
        <p:txBody>
          <a:bodyPr>
            <a:noAutofit/>
          </a:bodyPr>
          <a:lstStyle>
            <a:lvl1pPr marL="0" indent="0">
              <a:buNone/>
              <a:defRPr sz="1200" b="1">
                <a:solidFill>
                  <a:schemeClr val="tx1"/>
                </a:solidFill>
              </a:defRPr>
            </a:lvl1pPr>
          </a:lstStyle>
          <a:p>
            <a:pPr lvl="0"/>
            <a:r>
              <a:rPr lang="en-US" dirty="0" smtClean="0"/>
              <a:t>Insert Date Here</a:t>
            </a:r>
            <a:endParaRPr lang="lt-LT" dirty="0"/>
          </a:p>
        </p:txBody>
      </p:sp>
    </p:spTree>
    <p:extLst>
      <p:ext uri="{BB962C8B-B14F-4D97-AF65-F5344CB8AC3E}">
        <p14:creationId xmlns:p14="http://schemas.microsoft.com/office/powerpoint/2010/main" val="423003050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10313"/>
            <a:ext cx="8229600" cy="1091353"/>
          </a:xfrm>
        </p:spPr>
        <p:txBody>
          <a:bodyPr/>
          <a:lstStyle>
            <a:lvl1pPr>
              <a:defRPr/>
            </a:lvl1pPr>
          </a:lstStyle>
          <a:p>
            <a:r>
              <a:rPr lang="en-US" dirty="0" smtClean="0"/>
              <a:t>Title - Title Case, Calibri 28 pt bold</a:t>
            </a:r>
            <a:br>
              <a:rPr lang="en-US" dirty="0" smtClean="0"/>
            </a:br>
            <a:r>
              <a:rPr lang="en-US" dirty="0" smtClean="0"/>
              <a:t>2 Line Max</a:t>
            </a:r>
            <a:endParaRPr lang="en-US" dirty="0"/>
          </a:p>
        </p:txBody>
      </p:sp>
      <p:sp>
        <p:nvSpPr>
          <p:cNvPr id="5" name="Text Placeholder 4"/>
          <p:cNvSpPr>
            <a:spLocks noGrp="1"/>
          </p:cNvSpPr>
          <p:nvPr>
            <p:ph type="body" sz="quarter" idx="10"/>
          </p:nvPr>
        </p:nvSpPr>
        <p:spPr>
          <a:xfrm>
            <a:off x="453177" y="1335571"/>
            <a:ext cx="8170124" cy="43668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67626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1.emf"/><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57200" y="210313"/>
            <a:ext cx="8229600" cy="1091353"/>
          </a:xfrm>
          <a:prstGeom prst="rect">
            <a:avLst/>
          </a:prstGeom>
        </p:spPr>
        <p:txBody>
          <a:bodyPr vert="horz" lIns="91440" tIns="45720" rIns="91440" bIns="45720" rtlCol="0" anchor="t">
            <a:noAutofit/>
          </a:bodyPr>
          <a:lstStyle/>
          <a:p>
            <a:r>
              <a:rPr lang="en-US" dirty="0" smtClean="0"/>
              <a:t>Title - Title Case, Calibri 28 pt bold</a:t>
            </a:r>
            <a:br>
              <a:rPr lang="en-US" dirty="0" smtClean="0"/>
            </a:br>
            <a:r>
              <a:rPr lang="en-US" dirty="0" smtClean="0"/>
              <a:t>2 Line Max</a:t>
            </a:r>
            <a:endParaRPr lang="en-US" dirty="0"/>
          </a:p>
        </p:txBody>
      </p:sp>
      <p:sp>
        <p:nvSpPr>
          <p:cNvPr id="10" name="TextBox 9"/>
          <p:cNvSpPr txBox="1"/>
          <p:nvPr/>
        </p:nvSpPr>
        <p:spPr bwMode="black">
          <a:xfrm>
            <a:off x="393809" y="6469267"/>
            <a:ext cx="527125" cy="334394"/>
          </a:xfrm>
          <a:prstGeom prst="rect">
            <a:avLst/>
          </a:prstGeom>
          <a:noFill/>
        </p:spPr>
        <p:txBody>
          <a:bodyPr wrap="square" rtlCol="0">
            <a:noAutofit/>
          </a:bodyPr>
          <a:lstStyle/>
          <a:p>
            <a:pPr defTabSz="457200" fontAlgn="base">
              <a:spcBef>
                <a:spcPct val="0"/>
              </a:spcBef>
              <a:spcAft>
                <a:spcPct val="0"/>
              </a:spcAft>
              <a:defRPr/>
            </a:pPr>
            <a:fld id="{5F022D67-B6E1-4BFD-B491-C53D2455AE9B}" type="slidenum">
              <a:rPr lang="en-US" sz="900">
                <a:solidFill>
                  <a:srgbClr val="58676D"/>
                </a:solidFill>
                <a:ea typeface="Arial Unicode MS" pitchFamily="34" charset="-128"/>
                <a:cs typeface="Arial Unicode MS" pitchFamily="34" charset="-128"/>
              </a:rPr>
              <a:pPr defTabSz="457200" fontAlgn="base">
                <a:spcBef>
                  <a:spcPct val="0"/>
                </a:spcBef>
                <a:spcAft>
                  <a:spcPct val="0"/>
                </a:spcAft>
                <a:defRPr/>
              </a:pPr>
              <a:t>‹#›</a:t>
            </a:fld>
            <a:endParaRPr lang="en-US" sz="900" dirty="0">
              <a:solidFill>
                <a:srgbClr val="58676D"/>
              </a:solidFill>
              <a:ea typeface="Arial Unicode MS" pitchFamily="34" charset="-128"/>
              <a:cs typeface="Arial Unicode MS" pitchFamily="34" charset="-128"/>
            </a:endParaRPr>
          </a:p>
        </p:txBody>
      </p:sp>
      <p:sp>
        <p:nvSpPr>
          <p:cNvPr id="11" name="TextBox 10"/>
          <p:cNvSpPr txBox="1"/>
          <p:nvPr/>
        </p:nvSpPr>
        <p:spPr bwMode="black">
          <a:xfrm>
            <a:off x="1251787" y="6469267"/>
            <a:ext cx="6649154" cy="334394"/>
          </a:xfrm>
          <a:prstGeom prst="rect">
            <a:avLst/>
          </a:prstGeom>
          <a:noFill/>
        </p:spPr>
        <p:txBody>
          <a:bodyPr wrap="square" rtlCol="0">
            <a:noAutofit/>
          </a:bodyPr>
          <a:lstStyle/>
          <a:p>
            <a:pPr algn="ctr" defTabSz="457200" fontAlgn="base">
              <a:spcBef>
                <a:spcPct val="0"/>
              </a:spcBef>
              <a:spcAft>
                <a:spcPct val="0"/>
              </a:spcAft>
              <a:defRPr/>
            </a:pPr>
            <a:r>
              <a:rPr lang="en-US" sz="700" cap="all" dirty="0">
                <a:solidFill>
                  <a:srgbClr val="58676D"/>
                </a:solidFill>
                <a:ea typeface="Arial Unicode MS" pitchFamily="34" charset="-128"/>
                <a:cs typeface="Arial Unicode MS" pitchFamily="34" charset="-128"/>
              </a:rPr>
              <a:t>© 2014 CA. All rights reserved.</a:t>
            </a:r>
          </a:p>
        </p:txBody>
      </p:sp>
      <p:sp>
        <p:nvSpPr>
          <p:cNvPr id="8" name="Text Placeholder 7"/>
          <p:cNvSpPr>
            <a:spLocks noGrp="1"/>
          </p:cNvSpPr>
          <p:nvPr>
            <p:ph type="body" idx="1"/>
          </p:nvPr>
        </p:nvSpPr>
        <p:spPr>
          <a:xfrm>
            <a:off x="457200" y="1336461"/>
            <a:ext cx="8229600" cy="452547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descr="ca_r_1cr_grey.eps"/>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8186633" y="6240849"/>
            <a:ext cx="509655" cy="422690"/>
          </a:xfrm>
          <a:prstGeom prst="rect">
            <a:avLst/>
          </a:prstGeom>
        </p:spPr>
      </p:pic>
    </p:spTree>
    <p:extLst>
      <p:ext uri="{BB962C8B-B14F-4D97-AF65-F5344CB8AC3E}">
        <p14:creationId xmlns:p14="http://schemas.microsoft.com/office/powerpoint/2010/main" val="3379331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iming>
    <p:tnLst>
      <p:par>
        <p:cTn id="1" dur="indefinite" restart="never" nodeType="tmRoot"/>
      </p:par>
    </p:tnLst>
  </p:timing>
  <p:txStyles>
    <p:titleStyle>
      <a:lvl1pPr algn="l" defTabSz="457200" rtl="0" eaLnBrk="1" latinLnBrk="0" hangingPunct="1">
        <a:lnSpc>
          <a:spcPct val="90000"/>
        </a:lnSpc>
        <a:spcBef>
          <a:spcPct val="0"/>
        </a:spcBef>
        <a:buNone/>
        <a:defRPr lang="en-US" sz="2800" b="0" kern="1200" dirty="0">
          <a:solidFill>
            <a:schemeClr val="tx1"/>
          </a:solidFill>
          <a:latin typeface="+mj-lt"/>
          <a:ea typeface="+mj-ea"/>
          <a:cs typeface="+mj-cs"/>
        </a:defRPr>
      </a:lvl1pPr>
    </p:titleStyle>
    <p:bodyStyle>
      <a:lvl1pPr marL="342900" indent="-342900" algn="l" defTabSz="457200" rtl="0" eaLnBrk="1" latinLnBrk="0" hangingPunct="1">
        <a:lnSpc>
          <a:spcPts val="2880"/>
        </a:lnSpc>
        <a:spcBef>
          <a:spcPts val="1200"/>
        </a:spcBef>
        <a:spcAft>
          <a:spcPts val="200"/>
        </a:spcAft>
        <a:buClr>
          <a:schemeClr val="tx1"/>
        </a:buClr>
        <a:buFont typeface="Wingdings" charset="2"/>
        <a:buChar char="§"/>
        <a:defRPr sz="2400" b="0" kern="1200">
          <a:solidFill>
            <a:schemeClr val="tx1"/>
          </a:solidFill>
          <a:latin typeface="+mn-lt"/>
          <a:ea typeface="+mn-ea"/>
          <a:cs typeface="+mn-cs"/>
        </a:defRPr>
      </a:lvl1pPr>
      <a:lvl2pPr marL="679450" indent="-285750" algn="l" defTabSz="457200" rtl="0" eaLnBrk="1" latinLnBrk="0" hangingPunct="1">
        <a:lnSpc>
          <a:spcPts val="2200"/>
        </a:lnSpc>
        <a:spcBef>
          <a:spcPts val="0"/>
        </a:spcBef>
        <a:spcAft>
          <a:spcPts val="600"/>
        </a:spcAft>
        <a:buClr>
          <a:schemeClr val="tx1"/>
        </a:buClr>
        <a:buFont typeface="Arial"/>
        <a:buChar char="–"/>
        <a:defRPr sz="2000" b="0" kern="1200">
          <a:solidFill>
            <a:schemeClr val="tx1"/>
          </a:solidFill>
          <a:latin typeface="+mn-lt"/>
          <a:ea typeface="+mn-ea"/>
          <a:cs typeface="+mn-cs"/>
        </a:defRPr>
      </a:lvl2pPr>
      <a:lvl3pPr marL="977900" indent="-228600" algn="l" defTabSz="457200" rtl="0" eaLnBrk="1" latinLnBrk="0" hangingPunct="1">
        <a:lnSpc>
          <a:spcPts val="2200"/>
        </a:lnSpc>
        <a:spcBef>
          <a:spcPts val="0"/>
        </a:spcBef>
        <a:spcAft>
          <a:spcPts val="600"/>
        </a:spcAft>
        <a:buClr>
          <a:schemeClr val="tx1"/>
        </a:buClr>
        <a:buFont typeface="Wingdings" charset="2"/>
        <a:buChar char="§"/>
        <a:defRPr sz="1800" b="0" kern="1200">
          <a:solidFill>
            <a:schemeClr val="tx1"/>
          </a:solidFill>
          <a:latin typeface="+mn-lt"/>
          <a:ea typeface="+mn-ea"/>
          <a:cs typeface="+mn-cs"/>
        </a:defRPr>
      </a:lvl3pPr>
      <a:lvl4pPr marL="1320800" marR="0" indent="-228600" algn="l" defTabSz="457200" rtl="0" eaLnBrk="1" fontAlgn="auto" latinLnBrk="0" hangingPunct="1">
        <a:lnSpc>
          <a:spcPts val="2200"/>
        </a:lnSpc>
        <a:spcBef>
          <a:spcPts val="0"/>
        </a:spcBef>
        <a:spcAft>
          <a:spcPts val="600"/>
        </a:spcAft>
        <a:buClr>
          <a:schemeClr val="tx1"/>
        </a:buClr>
        <a:buSzTx/>
        <a:buFont typeface="Arial"/>
        <a:buChar char="–"/>
        <a:tabLst/>
        <a:defRPr sz="1600" b="0" kern="1200">
          <a:solidFill>
            <a:schemeClr val="tx1"/>
          </a:solidFill>
          <a:latin typeface="+mn-lt"/>
          <a:ea typeface="+mn-ea"/>
          <a:cs typeface="+mn-cs"/>
        </a:defRPr>
      </a:lvl4pPr>
      <a:lvl5pPr marL="1600200" indent="-228600" algn="l" defTabSz="457200" rtl="0" eaLnBrk="1" latinLnBrk="0" hangingPunct="1">
        <a:lnSpc>
          <a:spcPts val="2200"/>
        </a:lnSpc>
        <a:spcBef>
          <a:spcPts val="0"/>
        </a:spcBef>
        <a:spcAft>
          <a:spcPts val="600"/>
        </a:spcAft>
        <a:buClr>
          <a:schemeClr val="tx1"/>
        </a:buClr>
        <a:buFont typeface="Wingdings" charset="2"/>
        <a:buChar char="§"/>
        <a:tabLst/>
        <a:defRPr sz="1600" b="0" kern="1200" baseline="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57200" y="210313"/>
            <a:ext cx="8229600" cy="1091353"/>
          </a:xfrm>
          <a:prstGeom prst="rect">
            <a:avLst/>
          </a:prstGeom>
        </p:spPr>
        <p:txBody>
          <a:bodyPr vert="horz" lIns="91440" tIns="45720" rIns="91440" bIns="45720" rtlCol="0" anchor="t">
            <a:noAutofit/>
          </a:bodyPr>
          <a:lstStyle/>
          <a:p>
            <a:r>
              <a:rPr lang="en-US" dirty="0" smtClean="0"/>
              <a:t>Title - Title Case, Calibri 28 pt bold</a:t>
            </a:r>
            <a:br>
              <a:rPr lang="en-US" dirty="0" smtClean="0"/>
            </a:br>
            <a:r>
              <a:rPr lang="en-US" dirty="0" smtClean="0"/>
              <a:t>2 Line Max</a:t>
            </a:r>
            <a:endParaRPr lang="en-US" dirty="0"/>
          </a:p>
        </p:txBody>
      </p:sp>
      <p:sp>
        <p:nvSpPr>
          <p:cNvPr id="10" name="TextBox 9"/>
          <p:cNvSpPr txBox="1"/>
          <p:nvPr/>
        </p:nvSpPr>
        <p:spPr bwMode="black">
          <a:xfrm>
            <a:off x="393809" y="6469267"/>
            <a:ext cx="527125" cy="334394"/>
          </a:xfrm>
          <a:prstGeom prst="rect">
            <a:avLst/>
          </a:prstGeom>
          <a:noFill/>
        </p:spPr>
        <p:txBody>
          <a:bodyPr wrap="square" rtlCol="0">
            <a:noAutofit/>
          </a:bodyPr>
          <a:lstStyle/>
          <a:p>
            <a:pPr defTabSz="457200" fontAlgn="base">
              <a:spcBef>
                <a:spcPct val="0"/>
              </a:spcBef>
              <a:spcAft>
                <a:spcPct val="0"/>
              </a:spcAft>
              <a:defRPr/>
            </a:pPr>
            <a:fld id="{5F022D67-B6E1-4BFD-B491-C53D2455AE9B}" type="slidenum">
              <a:rPr lang="en-US" sz="900">
                <a:solidFill>
                  <a:srgbClr val="58676D"/>
                </a:solidFill>
                <a:ea typeface="Arial Unicode MS" pitchFamily="34" charset="-128"/>
                <a:cs typeface="Arial Unicode MS" pitchFamily="34" charset="-128"/>
              </a:rPr>
              <a:pPr defTabSz="457200" fontAlgn="base">
                <a:spcBef>
                  <a:spcPct val="0"/>
                </a:spcBef>
                <a:spcAft>
                  <a:spcPct val="0"/>
                </a:spcAft>
                <a:defRPr/>
              </a:pPr>
              <a:t>‹#›</a:t>
            </a:fld>
            <a:endParaRPr lang="en-US" sz="900" dirty="0">
              <a:solidFill>
                <a:srgbClr val="58676D"/>
              </a:solidFill>
              <a:ea typeface="Arial Unicode MS" pitchFamily="34" charset="-128"/>
              <a:cs typeface="Arial Unicode MS" pitchFamily="34" charset="-128"/>
            </a:endParaRPr>
          </a:p>
        </p:txBody>
      </p:sp>
      <p:sp>
        <p:nvSpPr>
          <p:cNvPr id="11" name="TextBox 10"/>
          <p:cNvSpPr txBox="1"/>
          <p:nvPr/>
        </p:nvSpPr>
        <p:spPr bwMode="black">
          <a:xfrm>
            <a:off x="1251787" y="6469267"/>
            <a:ext cx="6649154" cy="334394"/>
          </a:xfrm>
          <a:prstGeom prst="rect">
            <a:avLst/>
          </a:prstGeom>
          <a:noFill/>
        </p:spPr>
        <p:txBody>
          <a:bodyPr wrap="square" rtlCol="0">
            <a:noAutofit/>
          </a:bodyPr>
          <a:lstStyle/>
          <a:p>
            <a:pPr algn="ctr" defTabSz="457200" fontAlgn="base">
              <a:spcBef>
                <a:spcPct val="0"/>
              </a:spcBef>
              <a:spcAft>
                <a:spcPct val="0"/>
              </a:spcAft>
              <a:defRPr/>
            </a:pPr>
            <a:r>
              <a:rPr lang="en-US" sz="700" cap="all" dirty="0">
                <a:solidFill>
                  <a:srgbClr val="58676D"/>
                </a:solidFill>
                <a:ea typeface="Arial Unicode MS" pitchFamily="34" charset="-128"/>
                <a:cs typeface="Arial Unicode MS" pitchFamily="34" charset="-128"/>
              </a:rPr>
              <a:t>© 2014 CA. All rights reserved.</a:t>
            </a:r>
          </a:p>
        </p:txBody>
      </p:sp>
      <p:sp>
        <p:nvSpPr>
          <p:cNvPr id="8" name="Text Placeholder 7"/>
          <p:cNvSpPr>
            <a:spLocks noGrp="1"/>
          </p:cNvSpPr>
          <p:nvPr>
            <p:ph type="body" idx="1"/>
          </p:nvPr>
        </p:nvSpPr>
        <p:spPr>
          <a:xfrm>
            <a:off x="457200" y="1336461"/>
            <a:ext cx="8229600" cy="452547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descr="ca_r_1cr_grey.eps"/>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8186633" y="6240849"/>
            <a:ext cx="509655" cy="422690"/>
          </a:xfrm>
          <a:prstGeom prst="rect">
            <a:avLst/>
          </a:prstGeom>
        </p:spPr>
      </p:pic>
    </p:spTree>
    <p:extLst>
      <p:ext uri="{BB962C8B-B14F-4D97-AF65-F5344CB8AC3E}">
        <p14:creationId xmlns:p14="http://schemas.microsoft.com/office/powerpoint/2010/main" val="70839904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iming>
    <p:tnLst>
      <p:par>
        <p:cTn id="1" dur="indefinite" restart="never" nodeType="tmRoot"/>
      </p:par>
    </p:tnLst>
  </p:timing>
  <p:txStyles>
    <p:titleStyle>
      <a:lvl1pPr algn="l" defTabSz="457200" rtl="0" eaLnBrk="1" latinLnBrk="0" hangingPunct="1">
        <a:lnSpc>
          <a:spcPct val="90000"/>
        </a:lnSpc>
        <a:spcBef>
          <a:spcPct val="0"/>
        </a:spcBef>
        <a:buNone/>
        <a:defRPr lang="en-US" sz="2800" b="0" kern="1200" dirty="0">
          <a:solidFill>
            <a:schemeClr val="tx1"/>
          </a:solidFill>
          <a:latin typeface="+mj-lt"/>
          <a:ea typeface="+mj-ea"/>
          <a:cs typeface="+mj-cs"/>
        </a:defRPr>
      </a:lvl1pPr>
    </p:titleStyle>
    <p:bodyStyle>
      <a:lvl1pPr marL="342900" indent="-342900" algn="l" defTabSz="457200" rtl="0" eaLnBrk="1" latinLnBrk="0" hangingPunct="1">
        <a:lnSpc>
          <a:spcPts val="2880"/>
        </a:lnSpc>
        <a:spcBef>
          <a:spcPts val="1200"/>
        </a:spcBef>
        <a:spcAft>
          <a:spcPts val="200"/>
        </a:spcAft>
        <a:buClr>
          <a:schemeClr val="tx1"/>
        </a:buClr>
        <a:buFont typeface="Wingdings" charset="2"/>
        <a:buChar char="§"/>
        <a:defRPr sz="2400" b="0" kern="1200">
          <a:solidFill>
            <a:schemeClr val="tx1"/>
          </a:solidFill>
          <a:latin typeface="+mn-lt"/>
          <a:ea typeface="+mn-ea"/>
          <a:cs typeface="+mn-cs"/>
        </a:defRPr>
      </a:lvl1pPr>
      <a:lvl2pPr marL="679450" indent="-285750" algn="l" defTabSz="457200" rtl="0" eaLnBrk="1" latinLnBrk="0" hangingPunct="1">
        <a:lnSpc>
          <a:spcPts val="2200"/>
        </a:lnSpc>
        <a:spcBef>
          <a:spcPts val="0"/>
        </a:spcBef>
        <a:spcAft>
          <a:spcPts val="600"/>
        </a:spcAft>
        <a:buClr>
          <a:schemeClr val="tx1"/>
        </a:buClr>
        <a:buFont typeface="Arial"/>
        <a:buChar char="–"/>
        <a:defRPr sz="2000" b="0" kern="1200">
          <a:solidFill>
            <a:schemeClr val="tx1"/>
          </a:solidFill>
          <a:latin typeface="+mn-lt"/>
          <a:ea typeface="+mn-ea"/>
          <a:cs typeface="+mn-cs"/>
        </a:defRPr>
      </a:lvl2pPr>
      <a:lvl3pPr marL="977900" indent="-228600" algn="l" defTabSz="457200" rtl="0" eaLnBrk="1" latinLnBrk="0" hangingPunct="1">
        <a:lnSpc>
          <a:spcPts val="2200"/>
        </a:lnSpc>
        <a:spcBef>
          <a:spcPts val="0"/>
        </a:spcBef>
        <a:spcAft>
          <a:spcPts val="600"/>
        </a:spcAft>
        <a:buClr>
          <a:schemeClr val="tx1"/>
        </a:buClr>
        <a:buFont typeface="Wingdings" charset="2"/>
        <a:buChar char="§"/>
        <a:defRPr sz="1800" b="0" kern="1200">
          <a:solidFill>
            <a:schemeClr val="tx1"/>
          </a:solidFill>
          <a:latin typeface="+mn-lt"/>
          <a:ea typeface="+mn-ea"/>
          <a:cs typeface="+mn-cs"/>
        </a:defRPr>
      </a:lvl3pPr>
      <a:lvl4pPr marL="1320800" marR="0" indent="-228600" algn="l" defTabSz="457200" rtl="0" eaLnBrk="1" fontAlgn="auto" latinLnBrk="0" hangingPunct="1">
        <a:lnSpc>
          <a:spcPts val="2200"/>
        </a:lnSpc>
        <a:spcBef>
          <a:spcPts val="0"/>
        </a:spcBef>
        <a:spcAft>
          <a:spcPts val="600"/>
        </a:spcAft>
        <a:buClr>
          <a:schemeClr val="tx1"/>
        </a:buClr>
        <a:buSzTx/>
        <a:buFont typeface="Arial"/>
        <a:buChar char="–"/>
        <a:tabLst/>
        <a:defRPr sz="1600" b="0" kern="1200">
          <a:solidFill>
            <a:schemeClr val="tx1"/>
          </a:solidFill>
          <a:latin typeface="+mn-lt"/>
          <a:ea typeface="+mn-ea"/>
          <a:cs typeface="+mn-cs"/>
        </a:defRPr>
      </a:lvl4pPr>
      <a:lvl5pPr marL="1600200" indent="-228600" algn="l" defTabSz="457200" rtl="0" eaLnBrk="1" latinLnBrk="0" hangingPunct="1">
        <a:lnSpc>
          <a:spcPts val="2200"/>
        </a:lnSpc>
        <a:spcBef>
          <a:spcPts val="0"/>
        </a:spcBef>
        <a:spcAft>
          <a:spcPts val="600"/>
        </a:spcAft>
        <a:buClr>
          <a:schemeClr val="tx1"/>
        </a:buClr>
        <a:buFont typeface="Wingdings" charset="2"/>
        <a:buChar char="§"/>
        <a:tabLst/>
        <a:defRPr sz="1600" b="0" kern="1200" baseline="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30DE4-C8FD-4E3C-BA33-E8E6FD98CC70}" type="datetimeFigureOut">
              <a:rPr lang="en-US" smtClean="0"/>
              <a:t>5/6/2016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99E263-C0EE-4EAD-A975-69F657DD9BF3}" type="slidenum">
              <a:rPr lang="en-US" smtClean="0"/>
              <a:t>‹#›</a:t>
            </a:fld>
            <a:endParaRPr lang="en-US"/>
          </a:p>
        </p:txBody>
      </p:sp>
    </p:spTree>
    <p:extLst>
      <p:ext uri="{BB962C8B-B14F-4D97-AF65-F5344CB8AC3E}">
        <p14:creationId xmlns:p14="http://schemas.microsoft.com/office/powerpoint/2010/main" val="221940712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8.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8.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8.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8.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dirty="0" smtClean="0"/>
              <a:t>Principles of Effective</a:t>
            </a:r>
            <a:br>
              <a:rPr lang="en-US" sz="4400" dirty="0" smtClean="0"/>
            </a:br>
            <a:r>
              <a:rPr lang="en-US" sz="4400" dirty="0" smtClean="0"/>
              <a:t>Portfolio Management</a:t>
            </a:r>
            <a:endParaRPr lang="en-US" sz="4400" dirty="0"/>
          </a:p>
        </p:txBody>
      </p:sp>
      <p:sp>
        <p:nvSpPr>
          <p:cNvPr id="3" name="Subtitle 2"/>
          <p:cNvSpPr>
            <a:spLocks noGrp="1"/>
          </p:cNvSpPr>
          <p:nvPr>
            <p:ph type="subTitle" idx="1"/>
          </p:nvPr>
        </p:nvSpPr>
        <p:spPr>
          <a:xfrm>
            <a:off x="1143000" y="4385809"/>
            <a:ext cx="6858000" cy="1655762"/>
          </a:xfrm>
        </p:spPr>
        <p:txBody>
          <a:bodyPr/>
          <a:lstStyle/>
          <a:p>
            <a:r>
              <a:rPr lang="en-US" dirty="0" smtClean="0"/>
              <a:t>George D. Starr</a:t>
            </a:r>
          </a:p>
          <a:p>
            <a:r>
              <a:rPr lang="en-US" dirty="0" smtClean="0"/>
              <a:t>Sr. Director, PPM Practice</a:t>
            </a:r>
          </a:p>
          <a:p>
            <a:r>
              <a:rPr lang="en-US" dirty="0" smtClean="0"/>
              <a:t>CA</a:t>
            </a:r>
            <a:endParaRPr lang="en-US" dirty="0"/>
          </a:p>
        </p:txBody>
      </p:sp>
      <p:sp>
        <p:nvSpPr>
          <p:cNvPr id="6" name="Title 1"/>
          <p:cNvSpPr txBox="1">
            <a:spLocks/>
          </p:cNvSpPr>
          <p:nvPr/>
        </p:nvSpPr>
        <p:spPr>
          <a:xfrm>
            <a:off x="6288832" y="0"/>
            <a:ext cx="2167128" cy="3675888"/>
          </a:xfrm>
          <a:prstGeom prst="rect">
            <a:avLst/>
          </a:prstGeom>
          <a:solidFill>
            <a:schemeClr val="tx2">
              <a:alpha val="95000"/>
            </a:schemeClr>
          </a:solidFill>
        </p:spPr>
        <p:txBody>
          <a:bodyPr vert="horz" lIns="91440" tIns="182880" rIns="91440" bIns="182880" rtlCol="0" anchor="b" anchorCtr="0">
            <a:norm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r>
              <a:rPr lang="en-US" sz="4000" dirty="0" smtClean="0"/>
              <a:t>Welcome</a:t>
            </a:r>
            <a:endParaRPr lang="en-US" sz="4000" dirty="0"/>
          </a:p>
        </p:txBody>
      </p:sp>
    </p:spTree>
    <p:extLst>
      <p:ext uri="{BB962C8B-B14F-4D97-AF65-F5344CB8AC3E}">
        <p14:creationId xmlns:p14="http://schemas.microsoft.com/office/powerpoint/2010/main" val="3491735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Establishing Portfolio Standards</a:t>
            </a:r>
            <a:endParaRPr lang="en-US" sz="2400" dirty="0">
              <a:solidFill>
                <a:srgbClr val="FFFFFF"/>
              </a:solidFill>
              <a:ea typeface="Arial Unicode MS" pitchFamily="34" charset="-128"/>
              <a:cs typeface="Arial Unicode MS" pitchFamily="34" charset="-128"/>
            </a:endParaRPr>
          </a:p>
        </p:txBody>
      </p:sp>
      <p:sp>
        <p:nvSpPr>
          <p:cNvPr id="39" name="Rectangle 38"/>
          <p:cNvSpPr/>
          <p:nvPr/>
        </p:nvSpPr>
        <p:spPr>
          <a:xfrm>
            <a:off x="51660" y="1168238"/>
            <a:ext cx="9035737" cy="646331"/>
          </a:xfrm>
          <a:prstGeom prst="rect">
            <a:avLst/>
          </a:prstGeom>
        </p:spPr>
        <p:txBody>
          <a:bodyPr wrap="square">
            <a:spAutoFit/>
          </a:bodyPr>
          <a:lstStyle/>
          <a:p>
            <a:pPr lvl="1"/>
            <a:r>
              <a:rPr lang="en-US" dirty="0" smtClean="0"/>
              <a:t>Portfolio Management depends upon standards that must be established for the data, measures, scores, and criteria involved in each portfolio management process. </a:t>
            </a:r>
            <a:endParaRPr lang="en-US" dirty="0"/>
          </a:p>
        </p:txBody>
      </p:sp>
      <p:graphicFrame>
        <p:nvGraphicFramePr>
          <p:cNvPr id="45" name="Diagram 44"/>
          <p:cNvGraphicFramePr/>
          <p:nvPr>
            <p:extLst>
              <p:ext uri="{D42A27DB-BD31-4B8C-83A1-F6EECF244321}">
                <p14:modId xmlns:p14="http://schemas.microsoft.com/office/powerpoint/2010/main" val="9461282"/>
              </p:ext>
            </p:extLst>
          </p:nvPr>
        </p:nvGraphicFramePr>
        <p:xfrm>
          <a:off x="484466" y="2037577"/>
          <a:ext cx="8170124" cy="4366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2255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53625038"/>
              </p:ext>
            </p:extLst>
          </p:nvPr>
        </p:nvGraphicFramePr>
        <p:xfrm>
          <a:off x="165253" y="781242"/>
          <a:ext cx="8813495" cy="5943600"/>
        </p:xfrm>
        <a:graphic>
          <a:graphicData uri="http://schemas.openxmlformats.org/drawingml/2006/table">
            <a:tbl>
              <a:tblPr firstRow="1" bandRow="1">
                <a:tableStyleId>{7DF18680-E054-41AD-8BC1-D1AEF772440D}</a:tableStyleId>
              </a:tblPr>
              <a:tblGrid>
                <a:gridCol w="1274371"/>
                <a:gridCol w="3450162"/>
                <a:gridCol w="2614142"/>
                <a:gridCol w="1474820"/>
              </a:tblGrid>
              <a:tr h="0">
                <a:tc>
                  <a:txBody>
                    <a:bodyPr/>
                    <a:lstStyle/>
                    <a:p>
                      <a:r>
                        <a:rPr lang="en-US" sz="1200" dirty="0" smtClean="0"/>
                        <a:t>Processes</a:t>
                      </a:r>
                      <a:endParaRPr lang="en-US" sz="1200" dirty="0"/>
                    </a:p>
                  </a:txBody>
                  <a:tcPr anchor="ctr">
                    <a:solidFill>
                      <a:schemeClr val="tx2"/>
                    </a:solidFill>
                  </a:tcPr>
                </a:tc>
                <a:tc>
                  <a:txBody>
                    <a:bodyPr/>
                    <a:lstStyle/>
                    <a:p>
                      <a:r>
                        <a:rPr lang="en-US" sz="1200" dirty="0" smtClean="0"/>
                        <a:t>Description</a:t>
                      </a:r>
                      <a:endParaRPr lang="en-US" sz="1200" dirty="0"/>
                    </a:p>
                  </a:txBody>
                  <a:tcPr anchor="ctr">
                    <a:solidFill>
                      <a:schemeClr val="tx2"/>
                    </a:solidFill>
                  </a:tcPr>
                </a:tc>
                <a:tc>
                  <a:txBody>
                    <a:bodyPr/>
                    <a:lstStyle/>
                    <a:p>
                      <a:r>
                        <a:rPr lang="en-US" sz="1200" dirty="0" smtClean="0"/>
                        <a:t>Best &amp;</a:t>
                      </a:r>
                      <a:r>
                        <a:rPr lang="en-US" sz="1200" baseline="0" dirty="0" smtClean="0"/>
                        <a:t> Emerging </a:t>
                      </a:r>
                      <a:r>
                        <a:rPr lang="en-US" sz="1200" dirty="0" smtClean="0"/>
                        <a:t>Practices</a:t>
                      </a:r>
                      <a:endParaRPr lang="en-US" sz="1200" dirty="0"/>
                    </a:p>
                  </a:txBody>
                  <a:tcPr anchor="ctr">
                    <a:solidFill>
                      <a:schemeClr val="tx2"/>
                    </a:solidFill>
                  </a:tcPr>
                </a:tc>
                <a:tc>
                  <a:txBody>
                    <a:bodyPr/>
                    <a:lstStyle/>
                    <a:p>
                      <a:r>
                        <a:rPr lang="en-US" sz="1200" dirty="0" smtClean="0"/>
                        <a:t>Enablers</a:t>
                      </a:r>
                      <a:endParaRPr lang="en-US" sz="1200" dirty="0"/>
                    </a:p>
                  </a:txBody>
                  <a:tcPr anchor="ctr">
                    <a:solidFill>
                      <a:schemeClr val="tx2"/>
                    </a:solidFill>
                  </a:tcPr>
                </a:tc>
              </a:tr>
              <a:tr h="370840">
                <a:tc>
                  <a:txBody>
                    <a:bodyPr/>
                    <a:lstStyle/>
                    <a:p>
                      <a:r>
                        <a:rPr lang="en-US" sz="1200" dirty="0" smtClean="0"/>
                        <a:t>1. Identification</a:t>
                      </a:r>
                      <a:endParaRPr lang="en-US" sz="1200" dirty="0"/>
                    </a:p>
                  </a:txBody>
                  <a:tcPr anchor="ctr"/>
                </a:tc>
                <a:tc>
                  <a:txBody>
                    <a:bodyPr/>
                    <a:lstStyle/>
                    <a:p>
                      <a:r>
                        <a:rPr lang="en-US" sz="1200" dirty="0" smtClean="0"/>
                        <a:t>A</a:t>
                      </a:r>
                      <a:r>
                        <a:rPr lang="en-US" sz="1200" baseline="0" dirty="0" smtClean="0"/>
                        <a:t> </a:t>
                      </a:r>
                      <a:r>
                        <a:rPr lang="en-US" sz="1200" dirty="0" smtClean="0"/>
                        <a:t>process</a:t>
                      </a:r>
                      <a:r>
                        <a:rPr lang="en-US" sz="1200" baseline="0" dirty="0" smtClean="0"/>
                        <a:t> for gathering and submitting ideas for evaluation</a:t>
                      </a:r>
                      <a:endParaRPr lang="en-US" sz="1200" dirty="0"/>
                    </a:p>
                  </a:txBody>
                  <a:tcPr anchor="ctr"/>
                </a:tc>
                <a:tc>
                  <a:txBody>
                    <a:bodyPr/>
                    <a:lstStyle/>
                    <a:p>
                      <a:pPr marL="115888" indent="-115888">
                        <a:buFont typeface="Arial" panose="020B0604020202020204" pitchFamily="34" charset="0"/>
                        <a:buChar char="•"/>
                      </a:pPr>
                      <a:r>
                        <a:rPr lang="en-US" sz="1200" dirty="0" smtClean="0"/>
                        <a:t>Crowd sourcing</a:t>
                      </a:r>
                    </a:p>
                    <a:p>
                      <a:pPr marL="115888" indent="-115888">
                        <a:buFont typeface="Arial" panose="020B0604020202020204" pitchFamily="34" charset="0"/>
                        <a:buChar char="•"/>
                      </a:pPr>
                      <a:r>
                        <a:rPr lang="en-US" sz="1200" baseline="0" dirty="0" smtClean="0"/>
                        <a:t>A2A/B2B relationship managers</a:t>
                      </a:r>
                    </a:p>
                  </a:txBody>
                  <a:tcPr anchor="ctr"/>
                </a:tc>
                <a:tc rowSpan="8">
                  <a:txBody>
                    <a:bodyPr/>
                    <a:lstStyle/>
                    <a:p>
                      <a:pPr marL="0" indent="0">
                        <a:buFont typeface="Arial" panose="020B0604020202020204" pitchFamily="34" charset="0"/>
                        <a:buNone/>
                      </a:pPr>
                      <a:r>
                        <a:rPr lang="en-US" sz="1200" dirty="0" smtClean="0"/>
                        <a:t>People</a:t>
                      </a:r>
                    </a:p>
                    <a:p>
                      <a:pPr marL="115888" indent="-115888">
                        <a:buFont typeface="Arial" panose="020B0604020202020204" pitchFamily="34" charset="0"/>
                        <a:buChar char="•"/>
                      </a:pPr>
                      <a:r>
                        <a:rPr lang="en-US" sz="1200" dirty="0" smtClean="0"/>
                        <a:t>Process Owners</a:t>
                      </a:r>
                    </a:p>
                    <a:p>
                      <a:pPr marL="115888" indent="-115888">
                        <a:buFont typeface="Arial" panose="020B0604020202020204" pitchFamily="34" charset="0"/>
                        <a:buChar char="•"/>
                      </a:pPr>
                      <a:r>
                        <a:rPr lang="en-US" sz="1200" dirty="0" smtClean="0"/>
                        <a:t>Clear Roles &amp; Responsibilities</a:t>
                      </a:r>
                    </a:p>
                    <a:p>
                      <a:pPr marL="115888" indent="-115888">
                        <a:buFont typeface="Arial" panose="020B0604020202020204" pitchFamily="34" charset="0"/>
                        <a:buChar char="•"/>
                      </a:pPr>
                      <a:r>
                        <a:rPr lang="en-US" sz="1200" dirty="0" smtClean="0"/>
                        <a:t>Training</a:t>
                      </a:r>
                    </a:p>
                    <a:p>
                      <a:pPr marL="115888" indent="-115888">
                        <a:buFont typeface="Arial" panose="020B0604020202020204" pitchFamily="34" charset="0"/>
                        <a:buChar char="•"/>
                      </a:pPr>
                      <a:r>
                        <a:rPr lang="en-US" sz="1200" dirty="0" smtClean="0"/>
                        <a:t>Easy</a:t>
                      </a:r>
                      <a:r>
                        <a:rPr lang="en-US" sz="1200" baseline="0" dirty="0" smtClean="0"/>
                        <a:t> Access to Processes, Standards, Metrics and Results</a:t>
                      </a:r>
                      <a:endParaRPr lang="en-US"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smtClean="0"/>
                        <a:t>Process</a:t>
                      </a:r>
                    </a:p>
                    <a:p>
                      <a:pPr marL="115888" marR="0" indent="-1158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Continuous Processes</a:t>
                      </a:r>
                    </a:p>
                    <a:p>
                      <a:pPr marL="115888" indent="-115888">
                        <a:buFont typeface="Arial" panose="020B0604020202020204" pitchFamily="34" charset="0"/>
                        <a:buChar char="•"/>
                      </a:pPr>
                      <a:r>
                        <a:rPr lang="en-US" sz="1200" dirty="0" smtClean="0"/>
                        <a:t>Data Standards</a:t>
                      </a:r>
                    </a:p>
                    <a:p>
                      <a:pPr marL="115888" marR="0" indent="-1158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Minimum</a:t>
                      </a:r>
                      <a:r>
                        <a:rPr lang="en-US" sz="1200" baseline="0" dirty="0" smtClean="0"/>
                        <a:t> Criteria</a:t>
                      </a:r>
                      <a:endParaRPr lang="en-US" sz="1200" dirty="0" smtClean="0"/>
                    </a:p>
                    <a:p>
                      <a:pPr marL="115888" indent="-115888">
                        <a:buFont typeface="Arial" panose="020B0604020202020204" pitchFamily="34" charset="0"/>
                        <a:buChar char="•"/>
                      </a:pPr>
                      <a:r>
                        <a:rPr lang="en-US" sz="1200" dirty="0" smtClean="0"/>
                        <a:t>SLOs</a:t>
                      </a:r>
                    </a:p>
                    <a:p>
                      <a:pPr marL="115888" indent="-115888">
                        <a:buFont typeface="Arial" panose="020B0604020202020204" pitchFamily="34" charset="0"/>
                        <a:buChar char="•"/>
                      </a:pPr>
                      <a:r>
                        <a:rPr lang="en-US" sz="1200" dirty="0" smtClean="0"/>
                        <a:t>Metrics</a:t>
                      </a:r>
                    </a:p>
                    <a:p>
                      <a:pPr marL="115888" indent="-115888">
                        <a:buFont typeface="Arial" panose="020B0604020202020204" pitchFamily="34" charset="0"/>
                        <a:buChar char="•"/>
                      </a:pPr>
                      <a:r>
                        <a:rPr lang="en-US" sz="1200" dirty="0" smtClean="0"/>
                        <a:t>Simplicity</a:t>
                      </a:r>
                    </a:p>
                    <a:p>
                      <a:pPr marL="176213" indent="-176213">
                        <a:buFont typeface="Arial" panose="020B0604020202020204" pitchFamily="34" charset="0"/>
                        <a:buChar char="•"/>
                      </a:pPr>
                      <a:endParaRPr lang="en-US" sz="1200" dirty="0" smtClean="0"/>
                    </a:p>
                    <a:p>
                      <a:pPr marL="0" indent="0">
                        <a:buFont typeface="Arial" panose="020B0604020202020204" pitchFamily="34" charset="0"/>
                        <a:buNone/>
                      </a:pPr>
                      <a:r>
                        <a:rPr lang="en-US" sz="1200" dirty="0" smtClean="0"/>
                        <a:t>Technology</a:t>
                      </a:r>
                    </a:p>
                    <a:p>
                      <a:pPr marL="115888" indent="-115888">
                        <a:buFont typeface="Arial" panose="020B0604020202020204" pitchFamily="34" charset="0"/>
                        <a:buChar char="•"/>
                      </a:pPr>
                      <a:r>
                        <a:rPr lang="en-US" sz="1200" dirty="0" smtClean="0"/>
                        <a:t>Centralized</a:t>
                      </a:r>
                      <a:r>
                        <a:rPr lang="en-US" sz="1200" baseline="0" dirty="0" smtClean="0"/>
                        <a:t> Data</a:t>
                      </a:r>
                    </a:p>
                    <a:p>
                      <a:pPr marL="115888" indent="-115888">
                        <a:buFont typeface="Arial" panose="020B0604020202020204" pitchFamily="34" charset="0"/>
                        <a:buChar char="•"/>
                      </a:pPr>
                      <a:r>
                        <a:rPr lang="en-US" sz="1200" dirty="0" smtClean="0"/>
                        <a:t>Automation</a:t>
                      </a:r>
                    </a:p>
                    <a:p>
                      <a:pPr marL="115888" indent="-115888">
                        <a:buFont typeface="Arial" panose="020B0604020202020204" pitchFamily="34" charset="0"/>
                        <a:buChar char="•"/>
                      </a:pPr>
                      <a:r>
                        <a:rPr lang="en-US" sz="1200" dirty="0" smtClean="0"/>
                        <a:t>Analytics</a:t>
                      </a:r>
                    </a:p>
                    <a:p>
                      <a:pPr marL="115888" indent="-115888">
                        <a:buFont typeface="Arial" panose="020B0604020202020204" pitchFamily="34" charset="0"/>
                        <a:buChar char="•"/>
                      </a:pPr>
                      <a:r>
                        <a:rPr lang="en-US" sz="1200" dirty="0" smtClean="0"/>
                        <a:t>Auditability</a:t>
                      </a:r>
                    </a:p>
                    <a:p>
                      <a:pPr marL="115888" indent="-115888">
                        <a:buFont typeface="Arial" panose="020B0604020202020204" pitchFamily="34" charset="0"/>
                        <a:buChar char="•"/>
                      </a:pPr>
                      <a:r>
                        <a:rPr lang="en-US" sz="1200" dirty="0" smtClean="0"/>
                        <a:t>Reporting</a:t>
                      </a:r>
                      <a:r>
                        <a:rPr lang="en-US" sz="1200" baseline="0" dirty="0" smtClean="0"/>
                        <a:t> &amp; Visibility</a:t>
                      </a:r>
                      <a:endParaRPr lang="en-US" sz="1200" dirty="0" smtClean="0"/>
                    </a:p>
                  </a:txBody>
                  <a:tcPr anchor="ctr"/>
                </a:tc>
              </a:tr>
              <a:tr h="370840">
                <a:tc>
                  <a:txBody>
                    <a:bodyPr/>
                    <a:lstStyle/>
                    <a:p>
                      <a:r>
                        <a:rPr lang="en-US" sz="1200" dirty="0" smtClean="0"/>
                        <a:t>2. Categorization</a:t>
                      </a:r>
                      <a:endParaRPr lang="en-US" sz="1200" dirty="0"/>
                    </a:p>
                  </a:txBody>
                  <a:tcPr anchor="ctr"/>
                </a:tc>
                <a:tc>
                  <a:txBody>
                    <a:bodyPr/>
                    <a:lstStyle/>
                    <a:p>
                      <a:r>
                        <a:rPr lang="en-US" sz="1200" dirty="0" smtClean="0"/>
                        <a:t>A process for categorization</a:t>
                      </a:r>
                      <a:r>
                        <a:rPr lang="en-US" sz="1200" baseline="0" dirty="0" smtClean="0"/>
                        <a:t> of ideas to determine what process will be used for evaluation, e.g. mandatory vs. discretionary, major vs. minor, etc.</a:t>
                      </a:r>
                      <a:endParaRPr lang="en-US" sz="1200" dirty="0"/>
                    </a:p>
                  </a:txBody>
                  <a:tcPr anchor="ctr"/>
                </a:tc>
                <a:tc>
                  <a:txBody>
                    <a:bodyPr/>
                    <a:lstStyle/>
                    <a:p>
                      <a:pPr marL="115888" indent="-115888">
                        <a:buFont typeface="Arial" panose="020B0604020202020204" pitchFamily="34" charset="0"/>
                        <a:buChar char="•"/>
                      </a:pPr>
                      <a:r>
                        <a:rPr lang="en-US" sz="1200" dirty="0" smtClean="0"/>
                        <a:t>Classification</a:t>
                      </a:r>
                      <a:r>
                        <a:rPr lang="en-US" sz="1200" baseline="0" dirty="0" smtClean="0"/>
                        <a:t> Standards</a:t>
                      </a:r>
                      <a:endParaRPr lang="en-US" sz="1200" dirty="0"/>
                    </a:p>
                  </a:txBody>
                  <a:tcPr anchor="ctr"/>
                </a:tc>
                <a:tc vMerge="1">
                  <a:txBody>
                    <a:bodyPr/>
                    <a:lstStyle/>
                    <a:p>
                      <a:endParaRPr lang="en-US" dirty="0"/>
                    </a:p>
                  </a:txBody>
                  <a:tcPr/>
                </a:tc>
              </a:tr>
              <a:tr h="370840">
                <a:tc>
                  <a:txBody>
                    <a:bodyPr/>
                    <a:lstStyle/>
                    <a:p>
                      <a:r>
                        <a:rPr lang="en-US" sz="1200" dirty="0" smtClean="0"/>
                        <a:t>3. Elaboration</a:t>
                      </a:r>
                      <a:endParaRPr lang="en-US" sz="1200" dirty="0"/>
                    </a:p>
                  </a:txBody>
                  <a:tcPr anchor="ctr"/>
                </a:tc>
                <a:tc>
                  <a:txBody>
                    <a:bodyPr/>
                    <a:lstStyle/>
                    <a:p>
                      <a:r>
                        <a:rPr lang="en-US" sz="1200" dirty="0" smtClean="0"/>
                        <a:t>A process for elaboration</a:t>
                      </a:r>
                      <a:r>
                        <a:rPr lang="en-US" sz="1200" baseline="0" dirty="0" smtClean="0"/>
                        <a:t> of ideas into Concept or Business Cases that include collection and analysis of information such as descriptive data, benefits, costs, strategic alignment, and risk</a:t>
                      </a:r>
                      <a:endParaRPr lang="en-US" sz="1200" dirty="0"/>
                    </a:p>
                  </a:txBody>
                  <a:tcPr anchor="ctr"/>
                </a:tc>
                <a:tc>
                  <a:txBody>
                    <a:bodyPr/>
                    <a:lstStyle/>
                    <a:p>
                      <a:pPr marL="115888" indent="-115888">
                        <a:buFont typeface="Arial" panose="020B0604020202020204" pitchFamily="34" charset="0"/>
                        <a:buChar char="•"/>
                      </a:pPr>
                      <a:r>
                        <a:rPr lang="en-US" sz="1200" dirty="0" smtClean="0"/>
                        <a:t>Standard Concept/Business Cases</a:t>
                      </a:r>
                    </a:p>
                    <a:p>
                      <a:pPr marL="115888" indent="-115888">
                        <a:buFont typeface="Arial" panose="020B0604020202020204" pitchFamily="34" charset="0"/>
                        <a:buChar char="•"/>
                      </a:pPr>
                      <a:r>
                        <a:rPr lang="en-US" sz="1200" dirty="0" smtClean="0"/>
                        <a:t>Revision of Concept/Business Cases for Approved/Active</a:t>
                      </a:r>
                      <a:r>
                        <a:rPr lang="en-US" sz="1200" baseline="0" dirty="0" smtClean="0"/>
                        <a:t> projects</a:t>
                      </a:r>
                    </a:p>
                    <a:p>
                      <a:pPr marL="115888" indent="-115888">
                        <a:buFont typeface="Arial" panose="020B0604020202020204" pitchFamily="34" charset="0"/>
                        <a:buChar char="•"/>
                      </a:pPr>
                      <a:r>
                        <a:rPr lang="en-US" sz="1200" baseline="0" dirty="0" smtClean="0"/>
                        <a:t>Relative Estimation</a:t>
                      </a:r>
                      <a:endParaRPr lang="en-US" sz="1200" dirty="0"/>
                    </a:p>
                  </a:txBody>
                  <a:tcPr anchor="ctr"/>
                </a:tc>
                <a:tc vMerge="1">
                  <a:txBody>
                    <a:bodyPr/>
                    <a:lstStyle/>
                    <a:p>
                      <a:endParaRPr lang="en-US" dirty="0"/>
                    </a:p>
                  </a:txBody>
                  <a:tcPr/>
                </a:tc>
              </a:tr>
              <a:tr h="370840">
                <a:tc>
                  <a:txBody>
                    <a:bodyPr/>
                    <a:lstStyle/>
                    <a:p>
                      <a:r>
                        <a:rPr lang="en-US" sz="1200" dirty="0" smtClean="0"/>
                        <a:t>4. Evaluation</a:t>
                      </a:r>
                      <a:endParaRPr lang="en-US" sz="1200" dirty="0"/>
                    </a:p>
                  </a:txBody>
                  <a:tcPr anchor="ctr"/>
                </a:tc>
                <a:tc>
                  <a:txBody>
                    <a:bodyPr/>
                    <a:lstStyle/>
                    <a:p>
                      <a:r>
                        <a:rPr lang="en-US" sz="1200" dirty="0" smtClean="0"/>
                        <a:t>A process for evaluating</a:t>
                      </a:r>
                      <a:r>
                        <a:rPr lang="en-US" sz="1200" baseline="0" dirty="0" smtClean="0"/>
                        <a:t> concepts/business cases and approved/active projects for value, risk, strategic alignment as well the identification of similar/alternative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p>
                      <a:pPr marL="115888" indent="-115888">
                        <a:buFont typeface="Arial" panose="020B0604020202020204" pitchFamily="34" charset="0"/>
                        <a:buChar char="•"/>
                      </a:pPr>
                      <a:r>
                        <a:rPr lang="en-US" sz="1200" dirty="0" smtClean="0"/>
                        <a:t>Re-evaluation</a:t>
                      </a:r>
                      <a:r>
                        <a:rPr lang="en-US" sz="1200" baseline="0" dirty="0" smtClean="0"/>
                        <a:t> of approved/active projects</a:t>
                      </a:r>
                    </a:p>
                    <a:p>
                      <a:pPr marL="115888" indent="-115888">
                        <a:buFont typeface="Arial" panose="020B0604020202020204" pitchFamily="34" charset="0"/>
                        <a:buChar char="•"/>
                      </a:pPr>
                      <a:r>
                        <a:rPr lang="en-US" sz="1200" baseline="0" dirty="0" smtClean="0"/>
                        <a:t>Secondary/independent evaluation</a:t>
                      </a:r>
                    </a:p>
                  </a:txBody>
                  <a:tcPr anchor="ctr"/>
                </a:tc>
                <a:tc vMerge="1">
                  <a:txBody>
                    <a:bodyPr/>
                    <a:lstStyle/>
                    <a:p>
                      <a:endParaRPr lang="en-US" dirty="0"/>
                    </a:p>
                  </a:txBody>
                  <a:tcPr/>
                </a:tc>
              </a:tr>
              <a:tr h="351541">
                <a:tc>
                  <a:txBody>
                    <a:bodyPr/>
                    <a:lstStyle/>
                    <a:p>
                      <a:r>
                        <a:rPr lang="en-US" sz="1200" dirty="0" smtClean="0"/>
                        <a:t>5. Prioritization</a:t>
                      </a:r>
                      <a:endParaRPr lang="en-US" sz="1200" dirty="0"/>
                    </a:p>
                  </a:txBody>
                  <a:tcPr anchor="ctr"/>
                </a:tc>
                <a:tc>
                  <a:txBody>
                    <a:bodyPr/>
                    <a:lstStyle/>
                    <a:p>
                      <a:r>
                        <a:rPr lang="en-US" sz="1200" dirty="0" smtClean="0"/>
                        <a:t>Prioritizing</a:t>
                      </a:r>
                      <a:r>
                        <a:rPr lang="en-US" sz="1200" baseline="0" dirty="0" smtClean="0"/>
                        <a:t> </a:t>
                      </a:r>
                      <a:r>
                        <a:rPr lang="en-US" sz="1200" dirty="0" smtClean="0"/>
                        <a:t>candidate</a:t>
                      </a:r>
                      <a:r>
                        <a:rPr lang="en-US" sz="1200" baseline="0" dirty="0" smtClean="0"/>
                        <a:t> and current projects through data driven analysis of </a:t>
                      </a:r>
                      <a:r>
                        <a:rPr lang="en-US" sz="1200" dirty="0" smtClean="0"/>
                        <a:t>value, risk, strategic</a:t>
                      </a:r>
                      <a:r>
                        <a:rPr lang="en-US" sz="1200" baseline="0" dirty="0" smtClean="0"/>
                        <a:t> alignment and similar/alternate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txBody>
                  <a:tcPr anchor="ctr"/>
                </a:tc>
                <a:tc vMerge="1">
                  <a:txBody>
                    <a:bodyPr/>
                    <a:lstStyle/>
                    <a:p>
                      <a:endParaRPr lang="en-US" dirty="0"/>
                    </a:p>
                  </a:txBody>
                  <a:tcPr/>
                </a:tc>
              </a:tr>
              <a:tr h="351541">
                <a:tc>
                  <a:txBody>
                    <a:bodyPr/>
                    <a:lstStyle/>
                    <a:p>
                      <a:r>
                        <a:rPr lang="en-US" sz="1200" dirty="0" smtClean="0"/>
                        <a:t>6. </a:t>
                      </a:r>
                      <a:r>
                        <a:rPr lang="en-US" sz="1200" dirty="0" smtClean="0"/>
                        <a:t>Selection</a:t>
                      </a:r>
                      <a:endParaRPr lang="en-US" sz="1200" dirty="0"/>
                    </a:p>
                  </a:txBody>
                  <a:tcPr anchor="ctr"/>
                </a:tc>
                <a:tc>
                  <a:txBody>
                    <a:bodyPr/>
                    <a:lstStyle/>
                    <a:p>
                      <a:r>
                        <a:rPr lang="en-US" sz="1200" dirty="0" smtClean="0"/>
                        <a:t>Determining</a:t>
                      </a:r>
                      <a:r>
                        <a:rPr lang="en-US" sz="1200" baseline="0" dirty="0" smtClean="0"/>
                        <a:t> </a:t>
                      </a:r>
                      <a:r>
                        <a:rPr lang="en-US" sz="1200" dirty="0" smtClean="0"/>
                        <a:t>which projects or projects will be implemented (postponed or canceled) by considering priorities</a:t>
                      </a:r>
                      <a:r>
                        <a:rPr lang="en-US" sz="1200" baseline="0" dirty="0" smtClean="0"/>
                        <a:t> and resource constraints (people and financial)</a:t>
                      </a:r>
                      <a:endParaRPr lang="en-US" sz="1200" dirty="0"/>
                    </a:p>
                  </a:txBody>
                  <a:tcPr anchor="ctr"/>
                </a:tc>
                <a:tc>
                  <a:txBody>
                    <a:bodyPr/>
                    <a:lstStyle/>
                    <a:p>
                      <a:pPr marL="115888" indent="-115888">
                        <a:buFont typeface="Arial" panose="020B0604020202020204" pitchFamily="34" charset="0"/>
                        <a:buChar char="•"/>
                      </a:pPr>
                      <a:r>
                        <a:rPr lang="en-US" sz="1200" dirty="0" smtClean="0"/>
                        <a:t>Demand vs. Capacity</a:t>
                      </a:r>
                      <a:endParaRPr lang="en-US" sz="1200" baseline="0" dirty="0" smtClean="0"/>
                    </a:p>
                    <a:p>
                      <a:pPr marL="115888" indent="-115888">
                        <a:buFont typeface="Arial" panose="020B0604020202020204" pitchFamily="34" charset="0"/>
                        <a:buChar char="•"/>
                      </a:pPr>
                      <a:r>
                        <a:rPr lang="en-US" sz="1200" baseline="0" dirty="0" smtClean="0"/>
                        <a:t>Optimization</a:t>
                      </a:r>
                    </a:p>
                    <a:p>
                      <a:pPr marL="115888" indent="-115888">
                        <a:buFont typeface="Arial" panose="020B0604020202020204" pitchFamily="34" charset="0"/>
                        <a:buChar char="•"/>
                      </a:pPr>
                      <a:r>
                        <a:rPr lang="en-US" sz="1200" baseline="0" dirty="0" smtClean="0"/>
                        <a:t>Scenario Planning</a:t>
                      </a:r>
                      <a:endParaRPr lang="en-US" sz="1200" dirty="0"/>
                    </a:p>
                  </a:txBody>
                  <a:tcPr anchor="ctr"/>
                </a:tc>
                <a:tc vMerge="1">
                  <a:txBody>
                    <a:bodyPr/>
                    <a:lstStyle/>
                    <a:p>
                      <a:endParaRPr lang="en-US" dirty="0"/>
                    </a:p>
                  </a:txBody>
                  <a:tcPr/>
                </a:tc>
              </a:tr>
              <a:tr h="351541">
                <a:tc>
                  <a:txBody>
                    <a:bodyPr/>
                    <a:lstStyle/>
                    <a:p>
                      <a:r>
                        <a:rPr lang="en-US" sz="1200" dirty="0" smtClean="0"/>
                        <a:t>7. Reporting</a:t>
                      </a:r>
                      <a:endParaRPr lang="en-US" sz="1200" dirty="0"/>
                    </a:p>
                  </a:txBody>
                  <a:tcPr anchor="ctr"/>
                </a:tc>
                <a:tc>
                  <a:txBody>
                    <a:bodyPr/>
                    <a:lstStyle/>
                    <a:p>
                      <a:r>
                        <a:rPr lang="en-US" sz="1200" dirty="0" smtClean="0"/>
                        <a:t>Communicating portfolio results &amp;</a:t>
                      </a:r>
                      <a:r>
                        <a:rPr lang="en-US" sz="1200" baseline="0" dirty="0" smtClean="0"/>
                        <a:t> </a:t>
                      </a:r>
                      <a:r>
                        <a:rPr lang="en-US" sz="1200" dirty="0" smtClean="0"/>
                        <a:t>changes (i.e. new projects, postponed</a:t>
                      </a:r>
                      <a:r>
                        <a:rPr lang="en-US" sz="1200" baseline="0" dirty="0" smtClean="0"/>
                        <a:t> </a:t>
                      </a:r>
                      <a:r>
                        <a:rPr lang="en-US" sz="1200" dirty="0" smtClean="0"/>
                        <a:t>projects</a:t>
                      </a:r>
                      <a:r>
                        <a:rPr lang="en-US" sz="1200" baseline="0" dirty="0" smtClean="0"/>
                        <a:t>, and canceled projects)</a:t>
                      </a:r>
                      <a:endParaRPr lang="en-US" sz="1200" dirty="0"/>
                    </a:p>
                  </a:txBody>
                  <a:tcPr anchor="ctr"/>
                </a:tc>
                <a:tc>
                  <a:txBody>
                    <a:bodyPr/>
                    <a:lstStyle/>
                    <a:p>
                      <a:pPr marL="115888" indent="-115888">
                        <a:buFont typeface="Arial" panose="020B0604020202020204" pitchFamily="34" charset="0"/>
                        <a:buChar char="•"/>
                      </a:pPr>
                      <a:r>
                        <a:rPr lang="en-US" sz="1200" dirty="0" smtClean="0"/>
                        <a:t>Executive Reports &amp; Dashboards</a:t>
                      </a:r>
                    </a:p>
                    <a:p>
                      <a:pPr marL="115888" indent="-115888">
                        <a:buFont typeface="Arial" panose="020B0604020202020204" pitchFamily="34" charset="0"/>
                        <a:buChar char="•"/>
                      </a:pPr>
                      <a:r>
                        <a:rPr lang="en-US" sz="1200" dirty="0" smtClean="0"/>
                        <a:t>Customer Feedback</a:t>
                      </a:r>
                      <a:endParaRPr lang="en-US" sz="1200" dirty="0"/>
                    </a:p>
                  </a:txBody>
                  <a:tcPr anchor="ctr"/>
                </a:tc>
                <a:tc vMerge="1">
                  <a:txBody>
                    <a:bodyPr/>
                    <a:lstStyle/>
                    <a:p>
                      <a:endParaRPr lang="en-US" dirty="0"/>
                    </a:p>
                  </a:txBody>
                  <a:tcPr/>
                </a:tc>
              </a:tr>
              <a:tr h="351541">
                <a:tc>
                  <a:txBody>
                    <a:bodyPr/>
                    <a:lstStyle/>
                    <a:p>
                      <a:r>
                        <a:rPr lang="en-US" sz="1200" dirty="0" smtClean="0"/>
                        <a:t>8. Improvement</a:t>
                      </a:r>
                      <a:endParaRPr lang="en-US" sz="1200" dirty="0"/>
                    </a:p>
                  </a:txBody>
                  <a:tcPr anchor="ctr"/>
                </a:tc>
                <a:tc>
                  <a:txBody>
                    <a:bodyPr/>
                    <a:lstStyle/>
                    <a:p>
                      <a:r>
                        <a:rPr lang="en-US" sz="1200" dirty="0" smtClean="0"/>
                        <a:t>Capturing portfolio management metrics, evaluate portfolio performance,</a:t>
                      </a:r>
                      <a:r>
                        <a:rPr lang="en-US" sz="1200" baseline="0" dirty="0" smtClean="0"/>
                        <a:t> capture lessons learned, gather feedback, and refine portfolio management processes</a:t>
                      </a:r>
                      <a:endParaRPr lang="en-US" sz="1200" dirty="0"/>
                    </a:p>
                  </a:txBody>
                  <a:tcPr anchor="ctr"/>
                </a:tc>
                <a:tc>
                  <a:txBody>
                    <a:bodyPr/>
                    <a:lstStyle/>
                    <a:p>
                      <a:pPr marL="115888" indent="-115888">
                        <a:buFont typeface="Arial" panose="020B0604020202020204" pitchFamily="34" charset="0"/>
                        <a:buChar char="•"/>
                      </a:pPr>
                      <a:r>
                        <a:rPr lang="en-US" sz="1200" baseline="0" dirty="0" smtClean="0"/>
                        <a:t>Communicate SLOs and Metrics</a:t>
                      </a:r>
                    </a:p>
                    <a:p>
                      <a:pPr marL="115888" indent="-115888">
                        <a:buFont typeface="Arial" panose="020B0604020202020204" pitchFamily="34" charset="0"/>
                        <a:buChar char="•"/>
                      </a:pPr>
                      <a:r>
                        <a:rPr lang="en-US" sz="1200" baseline="0" dirty="0" smtClean="0"/>
                        <a:t>Communicate Portfolio Results and Trends</a:t>
                      </a:r>
                    </a:p>
                    <a:p>
                      <a:pPr marL="115888" indent="-115888">
                        <a:buFont typeface="Arial" panose="020B0604020202020204" pitchFamily="34" charset="0"/>
                        <a:buChar char="•"/>
                      </a:pPr>
                      <a:r>
                        <a:rPr lang="en-US" sz="1200" baseline="0" dirty="0" smtClean="0"/>
                        <a:t>Benchmarking</a:t>
                      </a:r>
                    </a:p>
                    <a:p>
                      <a:pPr marL="115888" indent="-115888">
                        <a:buFont typeface="Arial" panose="020B0604020202020204" pitchFamily="34" charset="0"/>
                        <a:buChar char="•"/>
                      </a:pPr>
                      <a:r>
                        <a:rPr lang="en-US" sz="1200" baseline="0" dirty="0" smtClean="0"/>
                        <a:t>Surveys</a:t>
                      </a:r>
                    </a:p>
                  </a:txBody>
                  <a:tcPr anchor="ctr"/>
                </a:tc>
                <a:tc vMerge="1">
                  <a:txBody>
                    <a:bodyPr/>
                    <a:lstStyle/>
                    <a:p>
                      <a:endParaRPr lang="en-US" dirty="0"/>
                    </a:p>
                  </a:txBody>
                  <a:tcPr/>
                </a:tc>
              </a:tr>
            </a:tbl>
          </a:graphicData>
        </a:graphic>
      </p:graphicFrame>
      <p:sp>
        <p:nvSpPr>
          <p:cNvPr id="3" name="Rectangle 2"/>
          <p:cNvSpPr/>
          <p:nvPr/>
        </p:nvSpPr>
        <p:spPr>
          <a:xfrm>
            <a:off x="110168" y="1443210"/>
            <a:ext cx="7513504" cy="387793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Standards play an essential role in </a:t>
            </a:r>
            <a:r>
              <a:rPr lang="en-US" sz="2400" dirty="0" smtClean="0">
                <a:solidFill>
                  <a:srgbClr val="FFFFFF"/>
                </a:solidFill>
              </a:rPr>
              <a:t>Categorization </a:t>
            </a:r>
            <a:r>
              <a:rPr lang="en-US" sz="2400" dirty="0" smtClean="0">
                <a:solidFill>
                  <a:srgbClr val="FFFFFF"/>
                </a:solidFill>
              </a:rPr>
              <a:t>to </a:t>
            </a:r>
            <a:r>
              <a:rPr lang="en-US" sz="2400" dirty="0" smtClean="0">
                <a:solidFill>
                  <a:srgbClr val="FFFFFF"/>
                </a:solidFill>
              </a:rPr>
              <a:t>Selection</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2469484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7256" y="1247883"/>
            <a:ext cx="8679169" cy="50938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a:solidFill>
                <a:schemeClr val="tx1"/>
              </a:solidFill>
            </a:endParaRPr>
          </a:p>
        </p:txBody>
      </p:sp>
      <p:sp>
        <p:nvSpPr>
          <p:cNvPr id="6" name="Rectangle 5"/>
          <p:cNvSpPr/>
          <p:nvPr/>
        </p:nvSpPr>
        <p:spPr>
          <a:xfrm>
            <a:off x="51661" y="1682651"/>
            <a:ext cx="385596" cy="10025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smtClean="0"/>
              <a:t>New Data</a:t>
            </a:r>
            <a:endParaRPr lang="en-US" sz="1600" dirty="0"/>
          </a:p>
        </p:txBody>
      </p:sp>
      <p:sp>
        <p:nvSpPr>
          <p:cNvPr id="7" name="Rectangle 6"/>
          <p:cNvSpPr/>
          <p:nvPr/>
        </p:nvSpPr>
        <p:spPr>
          <a:xfrm>
            <a:off x="51660" y="5285165"/>
            <a:ext cx="385596" cy="10025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smtClean="0"/>
              <a:t>Criteria</a:t>
            </a:r>
            <a:endParaRPr lang="en-US" sz="1600" dirty="0"/>
          </a:p>
        </p:txBody>
      </p:sp>
      <p:sp>
        <p:nvSpPr>
          <p:cNvPr id="8" name="Rectangle 7"/>
          <p:cNvSpPr/>
          <p:nvPr/>
        </p:nvSpPr>
        <p:spPr>
          <a:xfrm>
            <a:off x="51661" y="4084327"/>
            <a:ext cx="385596" cy="10025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smtClean="0"/>
              <a:t>Scores</a:t>
            </a:r>
            <a:endParaRPr lang="en-US" sz="1600" dirty="0"/>
          </a:p>
        </p:txBody>
      </p:sp>
      <p:sp>
        <p:nvSpPr>
          <p:cNvPr id="9" name="Rectangle 8"/>
          <p:cNvSpPr/>
          <p:nvPr/>
        </p:nvSpPr>
        <p:spPr>
          <a:xfrm>
            <a:off x="51660" y="2883489"/>
            <a:ext cx="385596" cy="10025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dirty="0" smtClean="0"/>
              <a:t>Measures</a:t>
            </a:r>
            <a:endParaRPr lang="en-US" sz="1600" dirty="0"/>
          </a:p>
        </p:txBody>
      </p:sp>
      <p:sp>
        <p:nvSpPr>
          <p:cNvPr id="11" name="Rectangle 10"/>
          <p:cNvSpPr/>
          <p:nvPr/>
        </p:nvSpPr>
        <p:spPr>
          <a:xfrm>
            <a:off x="940274" y="1247884"/>
            <a:ext cx="1156082" cy="4347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solidFill>
                  <a:schemeClr val="tx1"/>
                </a:solidFill>
              </a:rPr>
              <a:t>Categorization</a:t>
            </a:r>
            <a:endParaRPr lang="en-US" dirty="0">
              <a:solidFill>
                <a:schemeClr val="tx1"/>
              </a:solidFill>
            </a:endParaRPr>
          </a:p>
        </p:txBody>
      </p:sp>
      <p:sp>
        <p:nvSpPr>
          <p:cNvPr id="13" name="Rectangle 12"/>
          <p:cNvSpPr/>
          <p:nvPr/>
        </p:nvSpPr>
        <p:spPr>
          <a:xfrm>
            <a:off x="498683" y="1682650"/>
            <a:ext cx="2078981"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numCol="2" rtlCol="0" anchor="ctr"/>
          <a:lstStyle/>
          <a:p>
            <a:pPr marL="109538" indent="-109538">
              <a:buFont typeface="Arial" panose="020B0604020202020204" pitchFamily="34" charset="0"/>
              <a:buChar char="•"/>
            </a:pPr>
            <a:r>
              <a:rPr lang="en-US" sz="1200" dirty="0" smtClean="0">
                <a:solidFill>
                  <a:sysClr val="windowText" lastClr="000000"/>
                </a:solidFill>
              </a:rPr>
              <a:t>Ideas</a:t>
            </a:r>
          </a:p>
          <a:p>
            <a:pPr marL="109538" indent="-109538">
              <a:buFont typeface="Arial" panose="020B0604020202020204" pitchFamily="34" charset="0"/>
              <a:buChar char="•"/>
            </a:pPr>
            <a:r>
              <a:rPr lang="en-US" sz="1200" dirty="0" smtClean="0">
                <a:solidFill>
                  <a:sysClr val="windowText" lastClr="000000"/>
                </a:solidFill>
              </a:rPr>
              <a:t>Description</a:t>
            </a:r>
          </a:p>
          <a:p>
            <a:pPr marL="109538" indent="-109538">
              <a:buFont typeface="Arial" panose="020B0604020202020204" pitchFamily="34" charset="0"/>
              <a:buChar char="•"/>
            </a:pPr>
            <a:r>
              <a:rPr lang="en-US" sz="1200" dirty="0" smtClean="0">
                <a:solidFill>
                  <a:sysClr val="windowText" lastClr="000000"/>
                </a:solidFill>
              </a:rPr>
              <a:t>Source</a:t>
            </a:r>
          </a:p>
          <a:p>
            <a:pPr marL="109538" indent="-109538">
              <a:buFont typeface="Arial" panose="020B0604020202020204" pitchFamily="34" charset="0"/>
              <a:buChar char="•"/>
            </a:pPr>
            <a:r>
              <a:rPr lang="en-US" sz="1200" dirty="0" smtClean="0">
                <a:solidFill>
                  <a:sysClr val="windowText" lastClr="000000"/>
                </a:solidFill>
              </a:rPr>
              <a:t>Priority</a:t>
            </a:r>
          </a:p>
          <a:p>
            <a:pPr marL="109538" indent="-109538">
              <a:buFont typeface="Arial" panose="020B0604020202020204" pitchFamily="34" charset="0"/>
              <a:buChar char="•"/>
            </a:pPr>
            <a:r>
              <a:rPr lang="en-US" sz="1200" dirty="0" smtClean="0">
                <a:solidFill>
                  <a:sysClr val="windowText" lastClr="000000"/>
                </a:solidFill>
              </a:rPr>
              <a:t>Subject</a:t>
            </a:r>
          </a:p>
          <a:p>
            <a:pPr marL="109538" indent="-109538">
              <a:buFont typeface="Arial" panose="020B0604020202020204" pitchFamily="34" charset="0"/>
              <a:buChar char="•"/>
            </a:pPr>
            <a:r>
              <a:rPr lang="en-US" sz="1200" dirty="0" smtClean="0">
                <a:solidFill>
                  <a:sysClr val="windowText" lastClr="000000"/>
                </a:solidFill>
              </a:rPr>
              <a:t>Imperative vs. Discretionary vs. Innovation</a:t>
            </a:r>
          </a:p>
          <a:p>
            <a:pPr marL="109538" indent="-109538">
              <a:buFont typeface="Arial" panose="020B0604020202020204" pitchFamily="34" charset="0"/>
              <a:buChar char="•"/>
            </a:pPr>
            <a:endParaRPr lang="en-US" sz="1200" dirty="0" smtClean="0">
              <a:solidFill>
                <a:sysClr val="windowText" lastClr="000000"/>
              </a:solidFill>
            </a:endParaRPr>
          </a:p>
        </p:txBody>
      </p:sp>
      <p:sp>
        <p:nvSpPr>
          <p:cNvPr id="14" name="Rectangle 13"/>
          <p:cNvSpPr/>
          <p:nvPr/>
        </p:nvSpPr>
        <p:spPr>
          <a:xfrm>
            <a:off x="498681" y="2883288"/>
            <a:ext cx="2078983"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marL="109538" indent="-109538" algn="ctr">
              <a:buFont typeface="Arial" panose="020B0604020202020204" pitchFamily="34" charset="0"/>
              <a:buChar char="•"/>
            </a:pPr>
            <a:r>
              <a:rPr lang="en-US" sz="1200" dirty="0" smtClean="0">
                <a:solidFill>
                  <a:sysClr val="windowText" lastClr="000000"/>
                </a:solidFill>
              </a:rPr>
              <a:t>Popularity</a:t>
            </a:r>
            <a:endParaRPr lang="en-US" sz="1200" dirty="0">
              <a:solidFill>
                <a:sysClr val="windowText" lastClr="000000"/>
              </a:solidFill>
            </a:endParaRPr>
          </a:p>
        </p:txBody>
      </p:sp>
      <p:sp>
        <p:nvSpPr>
          <p:cNvPr id="15" name="Rectangle 14"/>
          <p:cNvSpPr/>
          <p:nvPr/>
        </p:nvSpPr>
        <p:spPr>
          <a:xfrm>
            <a:off x="498681" y="5285164"/>
            <a:ext cx="2078983"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a:solidFill>
                  <a:sysClr val="windowText" lastClr="000000"/>
                </a:solidFill>
              </a:rPr>
              <a:t>Max. number of </a:t>
            </a:r>
            <a:r>
              <a:rPr lang="en-US" sz="1200" dirty="0" smtClean="0">
                <a:solidFill>
                  <a:sysClr val="windowText" lastClr="000000"/>
                </a:solidFill>
              </a:rPr>
              <a:t>ideas</a:t>
            </a:r>
          </a:p>
          <a:p>
            <a:pPr marL="109538" indent="-109538">
              <a:buFont typeface="Arial" panose="020B0604020202020204" pitchFamily="34" charset="0"/>
              <a:buChar char="•"/>
            </a:pPr>
            <a:r>
              <a:rPr lang="en-US" sz="1200" dirty="0" smtClean="0">
                <a:solidFill>
                  <a:sysClr val="windowText" lastClr="000000"/>
                </a:solidFill>
              </a:rPr>
              <a:t>Completeness and clarity</a:t>
            </a:r>
          </a:p>
          <a:p>
            <a:pPr marL="109538" indent="-109538">
              <a:buFont typeface="Arial" panose="020B0604020202020204" pitchFamily="34" charset="0"/>
              <a:buChar char="•"/>
            </a:pPr>
            <a:r>
              <a:rPr lang="en-US" sz="1200" dirty="0" smtClean="0">
                <a:solidFill>
                  <a:sysClr val="windowText" lastClr="000000"/>
                </a:solidFill>
              </a:rPr>
              <a:t>Min. popularity</a:t>
            </a:r>
          </a:p>
          <a:p>
            <a:pPr marL="109538" indent="-109538">
              <a:buFont typeface="Arial" panose="020B0604020202020204" pitchFamily="34" charset="0"/>
              <a:buChar char="•"/>
            </a:pPr>
            <a:r>
              <a:rPr lang="en-US" sz="1200" dirty="0" smtClean="0">
                <a:solidFill>
                  <a:sysClr val="windowText" lastClr="000000"/>
                </a:solidFill>
              </a:rPr>
              <a:t>Min. priority</a:t>
            </a:r>
          </a:p>
        </p:txBody>
      </p:sp>
      <p:sp>
        <p:nvSpPr>
          <p:cNvPr id="16" name="Rectangle 15"/>
          <p:cNvSpPr/>
          <p:nvPr/>
        </p:nvSpPr>
        <p:spPr>
          <a:xfrm>
            <a:off x="2665174" y="2883287"/>
            <a:ext cx="4224204"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260475" indent="-109538">
              <a:buFont typeface="Arial" panose="020B0604020202020204" pitchFamily="34" charset="0"/>
              <a:buChar char="•"/>
            </a:pPr>
            <a:r>
              <a:rPr lang="en-US" sz="1200" dirty="0" smtClean="0">
                <a:solidFill>
                  <a:sysClr val="windowText" lastClr="000000"/>
                </a:solidFill>
              </a:rPr>
              <a:t>Financial (NPV, ROI)</a:t>
            </a:r>
          </a:p>
          <a:p>
            <a:pPr marL="1260475" indent="-109538">
              <a:buFont typeface="Arial" panose="020B0604020202020204" pitchFamily="34" charset="0"/>
              <a:buChar char="•"/>
            </a:pPr>
            <a:r>
              <a:rPr lang="en-US" sz="1200" dirty="0" smtClean="0">
                <a:solidFill>
                  <a:sysClr val="windowText" lastClr="000000"/>
                </a:solidFill>
              </a:rPr>
              <a:t>KPIs (Service Levels, etc.)</a:t>
            </a:r>
            <a:endParaRPr lang="en-US" sz="1200" dirty="0">
              <a:solidFill>
                <a:sysClr val="windowText" lastClr="000000"/>
              </a:solidFill>
            </a:endParaRPr>
          </a:p>
        </p:txBody>
      </p:sp>
      <p:sp>
        <p:nvSpPr>
          <p:cNvPr id="18" name="Rectangle 17"/>
          <p:cNvSpPr/>
          <p:nvPr/>
        </p:nvSpPr>
        <p:spPr>
          <a:xfrm>
            <a:off x="3106764" y="1247884"/>
            <a:ext cx="1156082" cy="4347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solidFill>
                  <a:schemeClr val="tx1"/>
                </a:solidFill>
              </a:rPr>
              <a:t>Elaboration</a:t>
            </a:r>
            <a:endParaRPr lang="en-US" dirty="0">
              <a:solidFill>
                <a:schemeClr val="tx1"/>
              </a:solidFill>
            </a:endParaRPr>
          </a:p>
        </p:txBody>
      </p:sp>
      <p:sp>
        <p:nvSpPr>
          <p:cNvPr id="19" name="Rectangle 18"/>
          <p:cNvSpPr/>
          <p:nvPr/>
        </p:nvSpPr>
        <p:spPr>
          <a:xfrm>
            <a:off x="2665173" y="1682649"/>
            <a:ext cx="4224205"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260475" indent="-109538">
              <a:buFont typeface="Arial" panose="020B0604020202020204" pitchFamily="34" charset="0"/>
              <a:buChar char="•"/>
            </a:pPr>
            <a:r>
              <a:rPr lang="en-US" sz="1200" dirty="0">
                <a:solidFill>
                  <a:sysClr val="windowText" lastClr="000000"/>
                </a:solidFill>
              </a:rPr>
              <a:t>Benefits</a:t>
            </a:r>
          </a:p>
          <a:p>
            <a:pPr marL="1260475" indent="-109538">
              <a:buFont typeface="Arial" panose="020B0604020202020204" pitchFamily="34" charset="0"/>
              <a:buChar char="•"/>
            </a:pPr>
            <a:r>
              <a:rPr lang="en-US" sz="1200" dirty="0">
                <a:solidFill>
                  <a:sysClr val="windowText" lastClr="000000"/>
                </a:solidFill>
              </a:rPr>
              <a:t>Revenue</a:t>
            </a:r>
          </a:p>
          <a:p>
            <a:pPr marL="1260475" indent="-109538">
              <a:buFont typeface="Arial" panose="020B0604020202020204" pitchFamily="34" charset="0"/>
              <a:buChar char="•"/>
            </a:pPr>
            <a:r>
              <a:rPr lang="en-US" sz="1200" dirty="0">
                <a:solidFill>
                  <a:sysClr val="windowText" lastClr="000000"/>
                </a:solidFill>
              </a:rPr>
              <a:t>Cost</a:t>
            </a:r>
          </a:p>
          <a:p>
            <a:pPr marL="1260475" indent="-109538">
              <a:buFont typeface="Arial" panose="020B0604020202020204" pitchFamily="34" charset="0"/>
              <a:buChar char="•"/>
            </a:pPr>
            <a:r>
              <a:rPr lang="en-US" sz="1200" dirty="0">
                <a:solidFill>
                  <a:sysClr val="windowText" lastClr="000000"/>
                </a:solidFill>
              </a:rPr>
              <a:t>Risks</a:t>
            </a:r>
          </a:p>
          <a:p>
            <a:pPr marL="1260475" indent="-109538">
              <a:buFont typeface="Arial" panose="020B0604020202020204" pitchFamily="34" charset="0"/>
              <a:buChar char="•"/>
            </a:pPr>
            <a:r>
              <a:rPr lang="en-US" sz="1200" dirty="0">
                <a:solidFill>
                  <a:sysClr val="windowText" lastClr="000000"/>
                </a:solidFill>
              </a:rPr>
              <a:t>Strategy/Goal Relationships</a:t>
            </a:r>
          </a:p>
        </p:txBody>
      </p:sp>
      <p:sp>
        <p:nvSpPr>
          <p:cNvPr id="22" name="Rectangle 21"/>
          <p:cNvSpPr/>
          <p:nvPr/>
        </p:nvSpPr>
        <p:spPr>
          <a:xfrm>
            <a:off x="2665173" y="5285163"/>
            <a:ext cx="2078981"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a:solidFill>
                  <a:sysClr val="windowText" lastClr="000000"/>
                </a:solidFill>
              </a:rPr>
              <a:t>Max. number of </a:t>
            </a:r>
            <a:r>
              <a:rPr lang="en-US" sz="1200" dirty="0" smtClean="0">
                <a:solidFill>
                  <a:sysClr val="windowText" lastClr="000000"/>
                </a:solidFill>
              </a:rPr>
              <a:t>ideas</a:t>
            </a:r>
          </a:p>
          <a:p>
            <a:pPr marL="109538" indent="-109538">
              <a:buFont typeface="Arial" panose="020B0604020202020204" pitchFamily="34" charset="0"/>
              <a:buChar char="•"/>
            </a:pPr>
            <a:r>
              <a:rPr lang="en-US" sz="1200" dirty="0" smtClean="0">
                <a:solidFill>
                  <a:sysClr val="windowText" lastClr="000000"/>
                </a:solidFill>
              </a:rPr>
              <a:t>Completeness and clarity</a:t>
            </a:r>
          </a:p>
          <a:p>
            <a:pPr marL="109538" indent="-109538">
              <a:buFont typeface="Arial" panose="020B0604020202020204" pitchFamily="34" charset="0"/>
              <a:buChar char="•"/>
            </a:pPr>
            <a:r>
              <a:rPr lang="en-US" sz="1200" dirty="0" smtClean="0">
                <a:solidFill>
                  <a:sysClr val="windowText" lastClr="000000"/>
                </a:solidFill>
              </a:rPr>
              <a:t>Min. estimated impact</a:t>
            </a:r>
            <a:br>
              <a:rPr lang="en-US" sz="1200" dirty="0" smtClean="0">
                <a:solidFill>
                  <a:sysClr val="windowText" lastClr="000000"/>
                </a:solidFill>
              </a:rPr>
            </a:br>
            <a:r>
              <a:rPr lang="en-US" sz="1200" dirty="0" smtClean="0">
                <a:solidFill>
                  <a:sysClr val="windowText" lastClr="000000"/>
                </a:solidFill>
              </a:rPr>
              <a:t>(Financial measures or KPIs)</a:t>
            </a:r>
          </a:p>
        </p:txBody>
      </p:sp>
      <p:sp>
        <p:nvSpPr>
          <p:cNvPr id="24" name="Rectangle 23"/>
          <p:cNvSpPr/>
          <p:nvPr/>
        </p:nvSpPr>
        <p:spPr>
          <a:xfrm>
            <a:off x="5251988" y="1247884"/>
            <a:ext cx="1156082" cy="4347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solidFill>
                  <a:schemeClr val="tx1"/>
                </a:solidFill>
              </a:rPr>
              <a:t>Evaluation</a:t>
            </a:r>
            <a:endParaRPr lang="en-US" dirty="0">
              <a:solidFill>
                <a:schemeClr val="tx1"/>
              </a:solidFill>
            </a:endParaRPr>
          </a:p>
        </p:txBody>
      </p:sp>
      <p:sp>
        <p:nvSpPr>
          <p:cNvPr id="26" name="Rectangle 25"/>
          <p:cNvSpPr/>
          <p:nvPr/>
        </p:nvSpPr>
        <p:spPr>
          <a:xfrm>
            <a:off x="4850560" y="4084327"/>
            <a:ext cx="2039269"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smtClean="0">
                <a:solidFill>
                  <a:sysClr val="windowText" lastClr="000000"/>
                </a:solidFill>
              </a:rPr>
              <a:t>Value</a:t>
            </a:r>
          </a:p>
          <a:p>
            <a:pPr marL="109538" indent="-109538">
              <a:buFont typeface="Arial" panose="020B0604020202020204" pitchFamily="34" charset="0"/>
              <a:buChar char="•"/>
            </a:pPr>
            <a:r>
              <a:rPr lang="en-US" sz="1200" dirty="0" smtClean="0">
                <a:solidFill>
                  <a:sysClr val="windowText" lastClr="000000"/>
                </a:solidFill>
              </a:rPr>
              <a:t>Risk</a:t>
            </a:r>
          </a:p>
          <a:p>
            <a:pPr marL="109538" indent="-109538">
              <a:buFont typeface="Arial" panose="020B0604020202020204" pitchFamily="34" charset="0"/>
              <a:buChar char="•"/>
            </a:pPr>
            <a:r>
              <a:rPr lang="en-US" sz="1200" dirty="0" smtClean="0">
                <a:solidFill>
                  <a:sysClr val="windowText" lastClr="000000"/>
                </a:solidFill>
              </a:rPr>
              <a:t>Strategic Alignment</a:t>
            </a:r>
          </a:p>
          <a:p>
            <a:pPr marL="109538" indent="-109538">
              <a:buFont typeface="Arial" panose="020B0604020202020204" pitchFamily="34" charset="0"/>
              <a:buChar char="•"/>
            </a:pPr>
            <a:r>
              <a:rPr lang="en-US" sz="1200" dirty="0" smtClean="0">
                <a:solidFill>
                  <a:sysClr val="windowText" lastClr="000000"/>
                </a:solidFill>
              </a:rPr>
              <a:t>Overall score/rank</a:t>
            </a:r>
          </a:p>
        </p:txBody>
      </p:sp>
      <p:sp>
        <p:nvSpPr>
          <p:cNvPr id="27" name="Rectangle 26"/>
          <p:cNvSpPr/>
          <p:nvPr/>
        </p:nvSpPr>
        <p:spPr>
          <a:xfrm>
            <a:off x="4850109" y="5285163"/>
            <a:ext cx="2039269"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a:solidFill>
                  <a:sysClr val="windowText" lastClr="000000"/>
                </a:solidFill>
              </a:rPr>
              <a:t>Max. number of </a:t>
            </a:r>
            <a:r>
              <a:rPr lang="en-US" sz="1200" dirty="0" smtClean="0">
                <a:solidFill>
                  <a:sysClr val="windowText" lastClr="000000"/>
                </a:solidFill>
              </a:rPr>
              <a:t>ideas</a:t>
            </a:r>
          </a:p>
          <a:p>
            <a:pPr marL="109538" indent="-109538">
              <a:buFont typeface="Arial" panose="020B0604020202020204" pitchFamily="34" charset="0"/>
              <a:buChar char="•"/>
            </a:pPr>
            <a:r>
              <a:rPr lang="en-US" sz="1200" dirty="0" smtClean="0">
                <a:solidFill>
                  <a:sysClr val="windowText" lastClr="000000"/>
                </a:solidFill>
              </a:rPr>
              <a:t>Completeness and clarity</a:t>
            </a:r>
          </a:p>
          <a:p>
            <a:pPr marL="109538" indent="-109538">
              <a:buFont typeface="Arial" panose="020B0604020202020204" pitchFamily="34" charset="0"/>
              <a:buChar char="•"/>
            </a:pPr>
            <a:r>
              <a:rPr lang="en-US" sz="1200" dirty="0" smtClean="0">
                <a:solidFill>
                  <a:sysClr val="windowText" lastClr="000000"/>
                </a:solidFill>
              </a:rPr>
              <a:t>Min. estimated impact</a:t>
            </a:r>
            <a:br>
              <a:rPr lang="en-US" sz="1200" dirty="0" smtClean="0">
                <a:solidFill>
                  <a:sysClr val="windowText" lastClr="000000"/>
                </a:solidFill>
              </a:rPr>
            </a:br>
            <a:r>
              <a:rPr lang="en-US" sz="1200" dirty="0" smtClean="0">
                <a:solidFill>
                  <a:sysClr val="windowText" lastClr="000000"/>
                </a:solidFill>
              </a:rPr>
              <a:t>(Financial measures or KPIs)</a:t>
            </a:r>
          </a:p>
          <a:p>
            <a:pPr marL="109538" indent="-109538">
              <a:buFont typeface="Arial" panose="020B0604020202020204" pitchFamily="34" charset="0"/>
              <a:buChar char="•"/>
            </a:pPr>
            <a:r>
              <a:rPr lang="en-US" sz="1200" dirty="0" smtClean="0">
                <a:solidFill>
                  <a:sysClr val="windowText" lastClr="000000"/>
                </a:solidFill>
              </a:rPr>
              <a:t>Min. scores</a:t>
            </a:r>
          </a:p>
        </p:txBody>
      </p:sp>
      <p:sp>
        <p:nvSpPr>
          <p:cNvPr id="31" name="Rectangle 30"/>
          <p:cNvSpPr/>
          <p:nvPr/>
        </p:nvSpPr>
        <p:spPr>
          <a:xfrm>
            <a:off x="7017050" y="2883287"/>
            <a:ext cx="2039269"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45720" rIns="45720" bIns="45720" numCol="1" spcCol="0" rtlCol="0" fromWordArt="0" anchor="ctr" anchorCtr="0" forceAA="0" compatLnSpc="1">
            <a:prstTxWarp prst="textNoShape">
              <a:avLst/>
            </a:prstTxWarp>
            <a:noAutofit/>
          </a:bodyPr>
          <a:lstStyle/>
          <a:p>
            <a:pPr marL="109538" indent="-109538" algn="ctr">
              <a:buFont typeface="Arial" panose="020B0604020202020204" pitchFamily="34" charset="0"/>
              <a:buChar char="•"/>
            </a:pPr>
            <a:r>
              <a:rPr lang="en-US" sz="1200" dirty="0">
                <a:solidFill>
                  <a:sysClr val="windowText" lastClr="000000"/>
                </a:solidFill>
              </a:rPr>
              <a:t>Portfolio Financials</a:t>
            </a:r>
          </a:p>
        </p:txBody>
      </p:sp>
      <p:sp>
        <p:nvSpPr>
          <p:cNvPr id="32" name="Rectangle 31"/>
          <p:cNvSpPr/>
          <p:nvPr/>
        </p:nvSpPr>
        <p:spPr>
          <a:xfrm>
            <a:off x="7418478" y="1247884"/>
            <a:ext cx="1156082" cy="4347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solidFill>
                  <a:schemeClr val="tx1"/>
                </a:solidFill>
              </a:rPr>
              <a:t>Selection</a:t>
            </a:r>
            <a:endParaRPr lang="en-US" dirty="0">
              <a:solidFill>
                <a:schemeClr val="tx1"/>
              </a:solidFill>
            </a:endParaRPr>
          </a:p>
        </p:txBody>
      </p:sp>
      <p:sp>
        <p:nvSpPr>
          <p:cNvPr id="34" name="Rectangle 33"/>
          <p:cNvSpPr/>
          <p:nvPr/>
        </p:nvSpPr>
        <p:spPr>
          <a:xfrm>
            <a:off x="7016599" y="5285163"/>
            <a:ext cx="2039269"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a:solidFill>
                  <a:sysClr val="windowText" lastClr="000000"/>
                </a:solidFill>
              </a:rPr>
              <a:t>Max. </a:t>
            </a:r>
            <a:r>
              <a:rPr lang="en-US" sz="1200" dirty="0" smtClean="0">
                <a:solidFill>
                  <a:sysClr val="windowText" lastClr="000000"/>
                </a:solidFill>
              </a:rPr>
              <a:t>no. of projects</a:t>
            </a:r>
          </a:p>
          <a:p>
            <a:pPr marL="109538" indent="-109538">
              <a:buFont typeface="Arial" panose="020B0604020202020204" pitchFamily="34" charset="0"/>
              <a:buChar char="•"/>
            </a:pPr>
            <a:r>
              <a:rPr lang="en-US" sz="1200" dirty="0" smtClean="0">
                <a:solidFill>
                  <a:sysClr val="windowText" lastClr="000000"/>
                </a:solidFill>
              </a:rPr>
              <a:t>Constrained by budget</a:t>
            </a:r>
          </a:p>
          <a:p>
            <a:pPr marL="109538" indent="-109538">
              <a:buFont typeface="Arial" panose="020B0604020202020204" pitchFamily="34" charset="0"/>
              <a:buChar char="•"/>
            </a:pPr>
            <a:r>
              <a:rPr lang="en-US" sz="1200" dirty="0" smtClean="0">
                <a:solidFill>
                  <a:sysClr val="windowText" lastClr="000000"/>
                </a:solidFill>
              </a:rPr>
              <a:t>Constrained by resources</a:t>
            </a:r>
          </a:p>
          <a:p>
            <a:pPr marL="109538" indent="-109538">
              <a:buFont typeface="Arial" panose="020B0604020202020204" pitchFamily="34" charset="0"/>
              <a:buChar char="•"/>
            </a:pPr>
            <a:r>
              <a:rPr lang="en-US" sz="1200" dirty="0" smtClean="0">
                <a:solidFill>
                  <a:sysClr val="windowText" lastClr="000000"/>
                </a:solidFill>
              </a:rPr>
              <a:t>Consideration of risk and alternatives</a:t>
            </a:r>
          </a:p>
        </p:txBody>
      </p:sp>
      <p:sp>
        <p:nvSpPr>
          <p:cNvPr id="36" name="Rectangle 35"/>
          <p:cNvSpPr/>
          <p:nvPr/>
        </p:nvSpPr>
        <p:spPr>
          <a:xfrm>
            <a:off x="7016599" y="1682649"/>
            <a:ext cx="2039269" cy="10025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marL="109538" indent="-109538">
              <a:buFont typeface="Arial" panose="020B0604020202020204" pitchFamily="34" charset="0"/>
              <a:buChar char="•"/>
            </a:pPr>
            <a:r>
              <a:rPr lang="en-US" sz="1200" dirty="0" smtClean="0">
                <a:solidFill>
                  <a:sysClr val="windowText" lastClr="000000"/>
                </a:solidFill>
              </a:rPr>
              <a:t>Approved projects</a:t>
            </a:r>
          </a:p>
          <a:p>
            <a:pPr marL="109538" indent="-109538">
              <a:buFont typeface="Arial" panose="020B0604020202020204" pitchFamily="34" charset="0"/>
              <a:buChar char="•"/>
            </a:pPr>
            <a:r>
              <a:rPr lang="en-US" sz="1200" dirty="0" smtClean="0">
                <a:solidFill>
                  <a:sysClr val="windowText" lastClr="000000"/>
                </a:solidFill>
              </a:rPr>
              <a:t>Cancelled or Postponed projects</a:t>
            </a:r>
          </a:p>
          <a:p>
            <a:pPr marL="109538" indent="-109538">
              <a:buFont typeface="Arial" panose="020B0604020202020204" pitchFamily="34" charset="0"/>
              <a:buChar char="•"/>
            </a:pPr>
            <a:r>
              <a:rPr lang="en-US" sz="1200" dirty="0" smtClean="0">
                <a:solidFill>
                  <a:sysClr val="windowText" lastClr="000000"/>
                </a:solidFill>
              </a:rPr>
              <a:t>Unapproved projects</a:t>
            </a:r>
          </a:p>
          <a:p>
            <a:pPr marL="109538" indent="-109538">
              <a:buFont typeface="Arial" panose="020B0604020202020204" pitchFamily="34" charset="0"/>
              <a:buChar char="•"/>
            </a:pPr>
            <a:r>
              <a:rPr lang="en-US" sz="1200" dirty="0" smtClean="0">
                <a:solidFill>
                  <a:sysClr val="windowText" lastClr="000000"/>
                </a:solidFill>
              </a:rPr>
              <a:t>Portfolio outcomes</a:t>
            </a:r>
          </a:p>
        </p:txBody>
      </p:sp>
      <p:sp>
        <p:nvSpPr>
          <p:cNvPr id="38" name="TextBox 37"/>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Standards are defined for each Portfolio Management Process</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28341069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
        <p:nvSpPr>
          <p:cNvPr id="6" name="Isosceles Triangle 5"/>
          <p:cNvSpPr/>
          <p:nvPr/>
        </p:nvSpPr>
        <p:spPr>
          <a:xfrm rot="5400000">
            <a:off x="247650" y="3591038"/>
            <a:ext cx="533400" cy="228600"/>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algn="ctr">
              <a:lnSpc>
                <a:spcPts val="1720"/>
              </a:lnSpc>
              <a:buClr>
                <a:srgbClr val="FFFFFF"/>
              </a:buClr>
            </a:pPr>
            <a:endParaRPr lang="en-US" sz="1200" kern="0" dirty="0" smtClean="0">
              <a:solidFill>
                <a:srgbClr val="A5A5A5"/>
              </a:solidFill>
              <a:cs typeface="Arial Unicode MS" pitchFamily="34" charset="-128"/>
            </a:endParaRPr>
          </a:p>
        </p:txBody>
      </p:sp>
      <p:graphicFrame>
        <p:nvGraphicFramePr>
          <p:cNvPr id="7" name="Content Placeholder 9"/>
          <p:cNvGraphicFramePr>
            <a:graphicFrameLocks noGrp="1"/>
          </p:cNvGraphicFramePr>
          <p:nvPr>
            <p:ph idx="1"/>
            <p:extLst>
              <p:ext uri="{D42A27DB-BD31-4B8C-83A1-F6EECF244321}">
                <p14:modId xmlns:p14="http://schemas.microsoft.com/office/powerpoint/2010/main" val="1273275836"/>
              </p:ext>
            </p:extLst>
          </p:nvPr>
        </p:nvGraphicFramePr>
        <p:xfrm>
          <a:off x="628650" y="1233714"/>
          <a:ext cx="7886700" cy="4943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2048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92409815"/>
              </p:ext>
            </p:extLst>
          </p:nvPr>
        </p:nvGraphicFramePr>
        <p:xfrm>
          <a:off x="628650" y="3196045"/>
          <a:ext cx="7886700" cy="37446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The </a:t>
            </a:r>
            <a:r>
              <a:rPr lang="en-US" sz="2400" dirty="0" smtClean="0">
                <a:solidFill>
                  <a:srgbClr val="FFFFFF"/>
                </a:solidFill>
              </a:rPr>
              <a:t>most common metaphor for Building a Portfolio is a “Funnel”</a:t>
            </a:r>
            <a:endParaRPr lang="en-US" sz="2400" dirty="0">
              <a:solidFill>
                <a:srgbClr val="FFFFFF"/>
              </a:solidFill>
              <a:ea typeface="Arial Unicode MS" pitchFamily="34" charset="-128"/>
              <a:cs typeface="Arial Unicode MS" pitchFamily="34" charset="-128"/>
            </a:endParaRPr>
          </a:p>
        </p:txBody>
      </p:sp>
      <p:sp>
        <p:nvSpPr>
          <p:cNvPr id="7" name="Oval 6"/>
          <p:cNvSpPr/>
          <p:nvPr/>
        </p:nvSpPr>
        <p:spPr>
          <a:xfrm>
            <a:off x="2657293" y="2778043"/>
            <a:ext cx="991598" cy="1027634"/>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sz="1200" dirty="0" smtClean="0"/>
              <a:t>Internal</a:t>
            </a:r>
            <a:endParaRPr lang="en-US" sz="1200" dirty="0"/>
          </a:p>
        </p:txBody>
      </p:sp>
      <p:sp>
        <p:nvSpPr>
          <p:cNvPr id="8" name="Oval 7"/>
          <p:cNvSpPr/>
          <p:nvPr/>
        </p:nvSpPr>
        <p:spPr>
          <a:xfrm>
            <a:off x="3959225" y="1981209"/>
            <a:ext cx="991598" cy="1027634"/>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sz="1200" dirty="0" smtClean="0"/>
              <a:t>Audit</a:t>
            </a:r>
            <a:endParaRPr lang="en-US" sz="1200" dirty="0"/>
          </a:p>
        </p:txBody>
      </p:sp>
      <p:sp>
        <p:nvSpPr>
          <p:cNvPr id="9" name="Oval 8"/>
          <p:cNvSpPr/>
          <p:nvPr/>
        </p:nvSpPr>
        <p:spPr>
          <a:xfrm>
            <a:off x="5208903" y="2290363"/>
            <a:ext cx="991598" cy="1027634"/>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sz="1200" dirty="0" smtClean="0"/>
              <a:t>Other</a:t>
            </a:r>
            <a:endParaRPr lang="en-US" sz="1200" dirty="0"/>
          </a:p>
        </p:txBody>
      </p:sp>
      <p:sp>
        <p:nvSpPr>
          <p:cNvPr id="10" name="Rectangle 9"/>
          <p:cNvSpPr/>
          <p:nvPr/>
        </p:nvSpPr>
        <p:spPr>
          <a:xfrm>
            <a:off x="6844943" y="3196056"/>
            <a:ext cx="2037803" cy="729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Identification</a:t>
            </a:r>
            <a:endParaRPr lang="en-US" sz="1600" dirty="0">
              <a:solidFill>
                <a:schemeClr val="tx1"/>
              </a:solidFill>
            </a:endParaRPr>
          </a:p>
        </p:txBody>
      </p:sp>
      <p:sp>
        <p:nvSpPr>
          <p:cNvPr id="12" name="Rectangle 11"/>
          <p:cNvSpPr/>
          <p:nvPr/>
        </p:nvSpPr>
        <p:spPr>
          <a:xfrm>
            <a:off x="6844942" y="3801302"/>
            <a:ext cx="2037803" cy="729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Categorization</a:t>
            </a:r>
            <a:endParaRPr lang="en-US" sz="1600" dirty="0">
              <a:solidFill>
                <a:schemeClr val="tx1"/>
              </a:solidFill>
            </a:endParaRPr>
          </a:p>
        </p:txBody>
      </p:sp>
      <p:sp>
        <p:nvSpPr>
          <p:cNvPr id="13" name="Rectangle 12"/>
          <p:cNvSpPr/>
          <p:nvPr/>
        </p:nvSpPr>
        <p:spPr>
          <a:xfrm>
            <a:off x="6844941" y="4458802"/>
            <a:ext cx="2037803" cy="729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Evaluation</a:t>
            </a:r>
            <a:endParaRPr lang="en-US" sz="1600" dirty="0">
              <a:solidFill>
                <a:schemeClr val="tx1"/>
              </a:solidFill>
            </a:endParaRPr>
          </a:p>
        </p:txBody>
      </p:sp>
      <p:sp>
        <p:nvSpPr>
          <p:cNvPr id="14" name="Rectangle 13"/>
          <p:cNvSpPr/>
          <p:nvPr/>
        </p:nvSpPr>
        <p:spPr>
          <a:xfrm>
            <a:off x="6844940" y="5011794"/>
            <a:ext cx="2037803" cy="729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Selection</a:t>
            </a:r>
            <a:endParaRPr lang="en-US" sz="1600" dirty="0">
              <a:solidFill>
                <a:schemeClr val="tx1"/>
              </a:solidFill>
            </a:endParaRPr>
          </a:p>
        </p:txBody>
      </p:sp>
      <p:cxnSp>
        <p:nvCxnSpPr>
          <p:cNvPr id="15" name="Straight Connector 14"/>
          <p:cNvCxnSpPr/>
          <p:nvPr/>
        </p:nvCxnSpPr>
        <p:spPr>
          <a:xfrm>
            <a:off x="6392091" y="3843959"/>
            <a:ext cx="253419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392091" y="4512366"/>
            <a:ext cx="253419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392091" y="5180773"/>
            <a:ext cx="253419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1660" y="1028898"/>
            <a:ext cx="9035737" cy="923330"/>
          </a:xfrm>
          <a:prstGeom prst="rect">
            <a:avLst/>
          </a:prstGeom>
        </p:spPr>
        <p:txBody>
          <a:bodyPr wrap="square">
            <a:spAutoFit/>
          </a:bodyPr>
          <a:lstStyle/>
          <a:p>
            <a:pPr lvl="1"/>
            <a:r>
              <a:rPr lang="en-US" dirty="0" smtClean="0"/>
              <a:t>Ideas come from various sources. All such demand must go through several processes to make it into the Strategic Portfolio. At each stage criteria or analysis is applied to determine which ideas make it to the next step.</a:t>
            </a:r>
            <a:endParaRPr lang="en-US" dirty="0"/>
          </a:p>
        </p:txBody>
      </p:sp>
      <p:sp>
        <p:nvSpPr>
          <p:cNvPr id="33" name="Rectangle 32"/>
          <p:cNvSpPr/>
          <p:nvPr/>
        </p:nvSpPr>
        <p:spPr>
          <a:xfrm>
            <a:off x="6844940" y="2606387"/>
            <a:ext cx="2081346" cy="6854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Portfolio Management</a:t>
            </a:r>
            <a:endParaRPr lang="en-US" sz="1600" b="1" dirty="0">
              <a:solidFill>
                <a:schemeClr val="tx1"/>
              </a:solidFill>
            </a:endParaRPr>
          </a:p>
        </p:txBody>
      </p:sp>
    </p:spTree>
    <p:extLst>
      <p:ext uri="{BB962C8B-B14F-4D97-AF65-F5344CB8AC3E}">
        <p14:creationId xmlns:p14="http://schemas.microsoft.com/office/powerpoint/2010/main" val="4120779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What are the Processes and Best Practices for Building the Portfolio?</a:t>
            </a:r>
            <a:endParaRPr lang="en-US" sz="2400" dirty="0">
              <a:solidFill>
                <a:srgbClr val="FFFFFF"/>
              </a:solidFill>
              <a:ea typeface="Arial Unicode MS" pitchFamily="34" charset="-128"/>
              <a:cs typeface="Arial Unicode MS" pitchFamily="34" charset="-128"/>
            </a:endParaRPr>
          </a:p>
        </p:txBody>
      </p:sp>
      <p:graphicFrame>
        <p:nvGraphicFramePr>
          <p:cNvPr id="17" name="Table 16"/>
          <p:cNvGraphicFramePr>
            <a:graphicFrameLocks noGrp="1"/>
          </p:cNvGraphicFramePr>
          <p:nvPr>
            <p:extLst>
              <p:ext uri="{D42A27DB-BD31-4B8C-83A1-F6EECF244321}">
                <p14:modId xmlns:p14="http://schemas.microsoft.com/office/powerpoint/2010/main" val="245937652"/>
              </p:ext>
            </p:extLst>
          </p:nvPr>
        </p:nvGraphicFramePr>
        <p:xfrm>
          <a:off x="290949" y="1988826"/>
          <a:ext cx="8490186" cy="3474720"/>
        </p:xfrm>
        <a:graphic>
          <a:graphicData uri="http://schemas.openxmlformats.org/drawingml/2006/table">
            <a:tbl>
              <a:tblPr firstRow="1" bandRow="1">
                <a:tableStyleId>{7DF18680-E054-41AD-8BC1-D1AEF772440D}</a:tableStyleId>
              </a:tblPr>
              <a:tblGrid>
                <a:gridCol w="1474332"/>
                <a:gridCol w="3991527"/>
                <a:gridCol w="3024327"/>
              </a:tblGrid>
              <a:tr h="0">
                <a:tc>
                  <a:txBody>
                    <a:bodyPr/>
                    <a:lstStyle/>
                    <a:p>
                      <a:r>
                        <a:rPr lang="en-US" sz="1200" dirty="0" smtClean="0"/>
                        <a:t>Processes</a:t>
                      </a:r>
                      <a:endParaRPr lang="en-US" sz="1200" dirty="0"/>
                    </a:p>
                  </a:txBody>
                  <a:tcPr anchor="ctr">
                    <a:solidFill>
                      <a:schemeClr val="tx2"/>
                    </a:solidFill>
                  </a:tcPr>
                </a:tc>
                <a:tc>
                  <a:txBody>
                    <a:bodyPr/>
                    <a:lstStyle/>
                    <a:p>
                      <a:r>
                        <a:rPr lang="en-US" sz="1200" dirty="0" smtClean="0"/>
                        <a:t>Description</a:t>
                      </a:r>
                      <a:endParaRPr lang="en-US" sz="1200" dirty="0"/>
                    </a:p>
                  </a:txBody>
                  <a:tcPr anchor="ctr">
                    <a:solidFill>
                      <a:schemeClr val="tx2"/>
                    </a:solidFill>
                  </a:tcPr>
                </a:tc>
                <a:tc>
                  <a:txBody>
                    <a:bodyPr/>
                    <a:lstStyle/>
                    <a:p>
                      <a:r>
                        <a:rPr lang="en-US" sz="1200" dirty="0" smtClean="0"/>
                        <a:t>Best &amp;</a:t>
                      </a:r>
                      <a:r>
                        <a:rPr lang="en-US" sz="1200" baseline="0" dirty="0" smtClean="0"/>
                        <a:t> Emerging </a:t>
                      </a:r>
                      <a:r>
                        <a:rPr lang="en-US" sz="1200" dirty="0" smtClean="0"/>
                        <a:t>Practices</a:t>
                      </a:r>
                      <a:endParaRPr lang="en-US" sz="1200" dirty="0"/>
                    </a:p>
                  </a:txBody>
                  <a:tcPr anchor="ctr">
                    <a:solidFill>
                      <a:schemeClr val="tx2"/>
                    </a:solidFill>
                  </a:tcPr>
                </a:tc>
              </a:tr>
              <a:tr h="370840">
                <a:tc>
                  <a:txBody>
                    <a:bodyPr/>
                    <a:lstStyle/>
                    <a:p>
                      <a:r>
                        <a:rPr lang="en-US" sz="1200" dirty="0" smtClean="0"/>
                        <a:t>1. Identification</a:t>
                      </a:r>
                      <a:endParaRPr lang="en-US" sz="1200" dirty="0"/>
                    </a:p>
                  </a:txBody>
                  <a:tcPr anchor="ctr"/>
                </a:tc>
                <a:tc>
                  <a:txBody>
                    <a:bodyPr/>
                    <a:lstStyle/>
                    <a:p>
                      <a:r>
                        <a:rPr lang="en-US" sz="1200" dirty="0" smtClean="0"/>
                        <a:t>A</a:t>
                      </a:r>
                      <a:r>
                        <a:rPr lang="en-US" sz="1200" baseline="0" dirty="0" smtClean="0"/>
                        <a:t> </a:t>
                      </a:r>
                      <a:r>
                        <a:rPr lang="en-US" sz="1200" dirty="0" smtClean="0"/>
                        <a:t>process</a:t>
                      </a:r>
                      <a:r>
                        <a:rPr lang="en-US" sz="1200" baseline="0" dirty="0" smtClean="0"/>
                        <a:t> for gathering and submitting ideas for evaluation</a:t>
                      </a:r>
                      <a:endParaRPr lang="en-US" sz="1200" dirty="0"/>
                    </a:p>
                  </a:txBody>
                  <a:tcPr anchor="ctr"/>
                </a:tc>
                <a:tc>
                  <a:txBody>
                    <a:bodyPr/>
                    <a:lstStyle/>
                    <a:p>
                      <a:pPr marL="115888" indent="-115888">
                        <a:buFont typeface="Arial" panose="020B0604020202020204" pitchFamily="34" charset="0"/>
                        <a:buChar char="•"/>
                      </a:pPr>
                      <a:r>
                        <a:rPr lang="en-US" sz="1200" dirty="0" smtClean="0"/>
                        <a:t>Crowd sourcing</a:t>
                      </a:r>
                    </a:p>
                    <a:p>
                      <a:pPr marL="115888" indent="-115888">
                        <a:buFont typeface="Arial" panose="020B0604020202020204" pitchFamily="34" charset="0"/>
                        <a:buChar char="•"/>
                      </a:pPr>
                      <a:r>
                        <a:rPr lang="en-US" sz="1200" baseline="0" dirty="0" smtClean="0"/>
                        <a:t>A2A/B2B relationship managers</a:t>
                      </a:r>
                    </a:p>
                  </a:txBody>
                  <a:tcPr anchor="ctr"/>
                </a:tc>
              </a:tr>
              <a:tr h="370840">
                <a:tc>
                  <a:txBody>
                    <a:bodyPr/>
                    <a:lstStyle/>
                    <a:p>
                      <a:r>
                        <a:rPr lang="en-US" sz="1200" dirty="0" smtClean="0"/>
                        <a:t>2. Categorization</a:t>
                      </a:r>
                      <a:endParaRPr lang="en-US" sz="1200" dirty="0"/>
                    </a:p>
                  </a:txBody>
                  <a:tcPr anchor="ctr"/>
                </a:tc>
                <a:tc>
                  <a:txBody>
                    <a:bodyPr/>
                    <a:lstStyle/>
                    <a:p>
                      <a:r>
                        <a:rPr lang="en-US" sz="1200" dirty="0" smtClean="0"/>
                        <a:t>A process for categorization</a:t>
                      </a:r>
                      <a:r>
                        <a:rPr lang="en-US" sz="1200" baseline="0" dirty="0" smtClean="0"/>
                        <a:t> of ideas to determine what process will be used for evaluation, e.g. mandatory vs. discretionary, major vs. minor, etc.</a:t>
                      </a:r>
                      <a:endParaRPr lang="en-US" sz="1200" dirty="0"/>
                    </a:p>
                  </a:txBody>
                  <a:tcPr anchor="ctr"/>
                </a:tc>
                <a:tc>
                  <a:txBody>
                    <a:bodyPr/>
                    <a:lstStyle/>
                    <a:p>
                      <a:pPr marL="115888" indent="-115888">
                        <a:buFont typeface="Arial" panose="020B0604020202020204" pitchFamily="34" charset="0"/>
                        <a:buChar char="•"/>
                      </a:pPr>
                      <a:r>
                        <a:rPr lang="en-US" sz="1200" dirty="0" smtClean="0"/>
                        <a:t>Classification</a:t>
                      </a:r>
                      <a:r>
                        <a:rPr lang="en-US" sz="1200" baseline="0" dirty="0" smtClean="0"/>
                        <a:t> Standards</a:t>
                      </a:r>
                      <a:endParaRPr lang="en-US" sz="1200" dirty="0"/>
                    </a:p>
                  </a:txBody>
                  <a:tcPr anchor="ctr"/>
                </a:tc>
              </a:tr>
              <a:tr h="370840">
                <a:tc>
                  <a:txBody>
                    <a:bodyPr/>
                    <a:lstStyle/>
                    <a:p>
                      <a:r>
                        <a:rPr lang="en-US" sz="1200" dirty="0" smtClean="0"/>
                        <a:t>3. Elaboration</a:t>
                      </a:r>
                      <a:endParaRPr lang="en-US" sz="1200" dirty="0"/>
                    </a:p>
                  </a:txBody>
                  <a:tcPr anchor="ctr"/>
                </a:tc>
                <a:tc>
                  <a:txBody>
                    <a:bodyPr/>
                    <a:lstStyle/>
                    <a:p>
                      <a:r>
                        <a:rPr lang="en-US" sz="1200" dirty="0" smtClean="0"/>
                        <a:t>A process for elaboration</a:t>
                      </a:r>
                      <a:r>
                        <a:rPr lang="en-US" sz="1200" baseline="0" dirty="0" smtClean="0"/>
                        <a:t> of ideas into Concept or Business Cases that include collection and analysis of information such as descriptive data, benefits, costs, strategic alignment, and risk</a:t>
                      </a:r>
                      <a:endParaRPr lang="en-US" sz="1200" dirty="0"/>
                    </a:p>
                  </a:txBody>
                  <a:tcPr anchor="ctr"/>
                </a:tc>
                <a:tc>
                  <a:txBody>
                    <a:bodyPr/>
                    <a:lstStyle/>
                    <a:p>
                      <a:pPr marL="115888" indent="-115888">
                        <a:buFont typeface="Arial" panose="020B0604020202020204" pitchFamily="34" charset="0"/>
                        <a:buChar char="•"/>
                      </a:pPr>
                      <a:r>
                        <a:rPr lang="en-US" sz="1200" dirty="0" smtClean="0"/>
                        <a:t>Standard Concept/Business Cases</a:t>
                      </a:r>
                    </a:p>
                    <a:p>
                      <a:pPr marL="115888" indent="-115888">
                        <a:buFont typeface="Arial" panose="020B0604020202020204" pitchFamily="34" charset="0"/>
                        <a:buChar char="•"/>
                      </a:pPr>
                      <a:r>
                        <a:rPr lang="en-US" sz="1200" dirty="0" smtClean="0"/>
                        <a:t>Revision of Concept/Business Cases for Approved/Active</a:t>
                      </a:r>
                      <a:r>
                        <a:rPr lang="en-US" sz="1200" baseline="0" dirty="0" smtClean="0"/>
                        <a:t> projects</a:t>
                      </a:r>
                    </a:p>
                    <a:p>
                      <a:pPr marL="115888" indent="-115888">
                        <a:buFont typeface="Arial" panose="020B0604020202020204" pitchFamily="34" charset="0"/>
                        <a:buChar char="•"/>
                      </a:pPr>
                      <a:r>
                        <a:rPr lang="en-US" sz="1200" baseline="0" dirty="0" smtClean="0"/>
                        <a:t>Relative Estimation</a:t>
                      </a:r>
                      <a:endParaRPr lang="en-US" sz="1200" dirty="0"/>
                    </a:p>
                  </a:txBody>
                  <a:tcPr anchor="ctr"/>
                </a:tc>
              </a:tr>
              <a:tr h="370840">
                <a:tc>
                  <a:txBody>
                    <a:bodyPr/>
                    <a:lstStyle/>
                    <a:p>
                      <a:r>
                        <a:rPr lang="en-US" sz="1200" dirty="0" smtClean="0"/>
                        <a:t>4. Evaluation</a:t>
                      </a:r>
                      <a:endParaRPr lang="en-US" sz="1200" dirty="0"/>
                    </a:p>
                  </a:txBody>
                  <a:tcPr anchor="ctr"/>
                </a:tc>
                <a:tc>
                  <a:txBody>
                    <a:bodyPr/>
                    <a:lstStyle/>
                    <a:p>
                      <a:r>
                        <a:rPr lang="en-US" sz="1200" dirty="0" smtClean="0"/>
                        <a:t>A process for evaluating</a:t>
                      </a:r>
                      <a:r>
                        <a:rPr lang="en-US" sz="1200" baseline="0" dirty="0" smtClean="0"/>
                        <a:t> concepts/business cases and approved/active projects for value, risk, strategic alignment as well the identification of similar/alternative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p>
                      <a:pPr marL="115888" indent="-115888">
                        <a:buFont typeface="Arial" panose="020B0604020202020204" pitchFamily="34" charset="0"/>
                        <a:buChar char="•"/>
                      </a:pPr>
                      <a:r>
                        <a:rPr lang="en-US" sz="1200" dirty="0" smtClean="0"/>
                        <a:t>Re-evaluation</a:t>
                      </a:r>
                      <a:r>
                        <a:rPr lang="en-US" sz="1200" baseline="0" dirty="0" smtClean="0"/>
                        <a:t> of approved/active projects</a:t>
                      </a:r>
                    </a:p>
                    <a:p>
                      <a:pPr marL="115888" indent="-115888">
                        <a:buFont typeface="Arial" panose="020B0604020202020204" pitchFamily="34" charset="0"/>
                        <a:buChar char="•"/>
                      </a:pPr>
                      <a:r>
                        <a:rPr lang="en-US" sz="1200" baseline="0" dirty="0" smtClean="0"/>
                        <a:t>Secondary/independent evaluation</a:t>
                      </a:r>
                    </a:p>
                  </a:txBody>
                  <a:tcPr anchor="ctr"/>
                </a:tc>
              </a:tr>
              <a:tr h="351541">
                <a:tc>
                  <a:txBody>
                    <a:bodyPr/>
                    <a:lstStyle/>
                    <a:p>
                      <a:r>
                        <a:rPr lang="en-US" sz="1200" dirty="0" smtClean="0"/>
                        <a:t>5. Prioritization</a:t>
                      </a:r>
                      <a:endParaRPr lang="en-US" sz="1200" dirty="0"/>
                    </a:p>
                  </a:txBody>
                  <a:tcPr anchor="ctr"/>
                </a:tc>
                <a:tc>
                  <a:txBody>
                    <a:bodyPr/>
                    <a:lstStyle/>
                    <a:p>
                      <a:r>
                        <a:rPr lang="en-US" sz="1200" dirty="0" smtClean="0"/>
                        <a:t>Prioritizing</a:t>
                      </a:r>
                      <a:r>
                        <a:rPr lang="en-US" sz="1200" baseline="0" dirty="0" smtClean="0"/>
                        <a:t> </a:t>
                      </a:r>
                      <a:r>
                        <a:rPr lang="en-US" sz="1200" dirty="0" smtClean="0"/>
                        <a:t>candidate</a:t>
                      </a:r>
                      <a:r>
                        <a:rPr lang="en-US" sz="1200" baseline="0" dirty="0" smtClean="0"/>
                        <a:t> and current projects through data driven analysis of </a:t>
                      </a:r>
                      <a:r>
                        <a:rPr lang="en-US" sz="1200" dirty="0" smtClean="0"/>
                        <a:t>value, risk, strategic</a:t>
                      </a:r>
                      <a:r>
                        <a:rPr lang="en-US" sz="1200" baseline="0" dirty="0" smtClean="0"/>
                        <a:t> alignment and similar/alternate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txBody>
                  <a:tcPr anchor="ctr"/>
                </a:tc>
              </a:tr>
            </a:tbl>
          </a:graphicData>
        </a:graphic>
      </p:graphicFrame>
    </p:spTree>
    <p:extLst>
      <p:ext uri="{BB962C8B-B14F-4D97-AF65-F5344CB8AC3E}">
        <p14:creationId xmlns:p14="http://schemas.microsoft.com/office/powerpoint/2010/main" val="3874139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Diagram 17"/>
          <p:cNvGraphicFramePr/>
          <p:nvPr>
            <p:extLst>
              <p:ext uri="{D42A27DB-BD31-4B8C-83A1-F6EECF244321}">
                <p14:modId xmlns:p14="http://schemas.microsoft.com/office/powerpoint/2010/main" val="1853373849"/>
              </p:ext>
            </p:extLst>
          </p:nvPr>
        </p:nvGraphicFramePr>
        <p:xfrm>
          <a:off x="0" y="3106072"/>
          <a:ext cx="9144000" cy="2888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Down Arrow 12"/>
          <p:cNvSpPr/>
          <p:nvPr/>
        </p:nvSpPr>
        <p:spPr>
          <a:xfrm>
            <a:off x="180291" y="779701"/>
            <a:ext cx="2224316" cy="2935956"/>
          </a:xfrm>
          <a:prstGeom prst="downArrow">
            <a:avLst>
              <a:gd name="adj1" fmla="val 50000"/>
              <a:gd name="adj2" fmla="val 2647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58058" y="884469"/>
            <a:ext cx="392555" cy="2201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b="1" dirty="0" smtClean="0"/>
              <a:t>Demand Sources</a:t>
            </a:r>
            <a:endParaRPr lang="en-US" sz="1600" b="1" dirty="0"/>
          </a:p>
        </p:txBody>
      </p:sp>
      <p:sp>
        <p:nvSpPr>
          <p:cNvPr id="14" name="Rectangle 13"/>
          <p:cNvSpPr/>
          <p:nvPr/>
        </p:nvSpPr>
        <p:spPr>
          <a:xfrm>
            <a:off x="72573" y="3373681"/>
            <a:ext cx="392555" cy="2201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b="1" dirty="0" smtClean="0"/>
              <a:t>Portfolio Processes</a:t>
            </a:r>
            <a:endParaRPr lang="en-US" sz="1600" b="1" dirty="0"/>
          </a:p>
        </p:txBody>
      </p:sp>
      <p:sp>
        <p:nvSpPr>
          <p:cNvPr id="19" name="TextBox 18"/>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Demand from all sources enters the portfolio through Identification</a:t>
            </a:r>
            <a:endParaRPr lang="en-US" sz="2400" dirty="0">
              <a:solidFill>
                <a:srgbClr val="FFFFFF"/>
              </a:solidFill>
              <a:ea typeface="Arial Unicode MS" pitchFamily="34" charset="-128"/>
              <a:cs typeface="Arial Unicode MS" pitchFamily="34" charset="-128"/>
            </a:endParaRPr>
          </a:p>
        </p:txBody>
      </p:sp>
      <p:cxnSp>
        <p:nvCxnSpPr>
          <p:cNvPr id="22" name="Straight Connector 21"/>
          <p:cNvCxnSpPr/>
          <p:nvPr/>
        </p:nvCxnSpPr>
        <p:spPr>
          <a:xfrm>
            <a:off x="595086" y="3373681"/>
            <a:ext cx="83312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11507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Customers</a:t>
            </a:r>
            <a:endParaRPr lang="en-US" dirty="0"/>
          </a:p>
        </p:txBody>
      </p:sp>
      <p:sp>
        <p:nvSpPr>
          <p:cNvPr id="24" name="Oval 23"/>
          <p:cNvSpPr/>
          <p:nvPr/>
        </p:nvSpPr>
        <p:spPr>
          <a:xfrm>
            <a:off x="33605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Policy &amp; Law</a:t>
            </a:r>
            <a:endParaRPr lang="en-US" dirty="0"/>
          </a:p>
        </p:txBody>
      </p:sp>
      <p:sp>
        <p:nvSpPr>
          <p:cNvPr id="25" name="Oval 24"/>
          <p:cNvSpPr/>
          <p:nvPr/>
        </p:nvSpPr>
        <p:spPr>
          <a:xfrm>
            <a:off x="1150710"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Research</a:t>
            </a:r>
            <a:endParaRPr lang="en-US" dirty="0"/>
          </a:p>
        </p:txBody>
      </p:sp>
      <p:sp>
        <p:nvSpPr>
          <p:cNvPr id="26" name="Oval 25"/>
          <p:cNvSpPr/>
          <p:nvPr/>
        </p:nvSpPr>
        <p:spPr>
          <a:xfrm>
            <a:off x="3360510"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Internal</a:t>
            </a:r>
            <a:endParaRPr lang="en-US" dirty="0"/>
          </a:p>
        </p:txBody>
      </p:sp>
      <p:sp>
        <p:nvSpPr>
          <p:cNvPr id="27" name="Oval 26"/>
          <p:cNvSpPr/>
          <p:nvPr/>
        </p:nvSpPr>
        <p:spPr>
          <a:xfrm>
            <a:off x="55703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Vendors</a:t>
            </a:r>
            <a:endParaRPr lang="en-US" dirty="0"/>
          </a:p>
        </p:txBody>
      </p:sp>
      <p:sp>
        <p:nvSpPr>
          <p:cNvPr id="28" name="Oval 27"/>
          <p:cNvSpPr/>
          <p:nvPr/>
        </p:nvSpPr>
        <p:spPr>
          <a:xfrm>
            <a:off x="5570311"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Audit</a:t>
            </a:r>
            <a:endParaRPr lang="en-US" dirty="0"/>
          </a:p>
        </p:txBody>
      </p:sp>
      <p:sp>
        <p:nvSpPr>
          <p:cNvPr id="29" name="Oval 28"/>
          <p:cNvSpPr/>
          <p:nvPr/>
        </p:nvSpPr>
        <p:spPr>
          <a:xfrm>
            <a:off x="7851228"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8103320"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8355412"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0910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Diagram 17"/>
          <p:cNvGraphicFramePr/>
          <p:nvPr>
            <p:extLst>
              <p:ext uri="{D42A27DB-BD31-4B8C-83A1-F6EECF244321}">
                <p14:modId xmlns:p14="http://schemas.microsoft.com/office/powerpoint/2010/main" val="1853373849"/>
              </p:ext>
            </p:extLst>
          </p:nvPr>
        </p:nvGraphicFramePr>
        <p:xfrm>
          <a:off x="0" y="3106072"/>
          <a:ext cx="9144000" cy="2888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Down Arrow 12"/>
          <p:cNvSpPr/>
          <p:nvPr/>
        </p:nvSpPr>
        <p:spPr>
          <a:xfrm>
            <a:off x="180291" y="779701"/>
            <a:ext cx="2224316" cy="2935956"/>
          </a:xfrm>
          <a:prstGeom prst="downArrow">
            <a:avLst>
              <a:gd name="adj1" fmla="val 50000"/>
              <a:gd name="adj2" fmla="val 2647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58058" y="884469"/>
            <a:ext cx="392555" cy="2201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b="1" dirty="0" smtClean="0"/>
              <a:t>Demand Sources</a:t>
            </a:r>
            <a:endParaRPr lang="en-US" sz="1600" b="1" dirty="0"/>
          </a:p>
        </p:txBody>
      </p:sp>
      <p:sp>
        <p:nvSpPr>
          <p:cNvPr id="4" name="Oval 3"/>
          <p:cNvSpPr/>
          <p:nvPr/>
        </p:nvSpPr>
        <p:spPr>
          <a:xfrm>
            <a:off x="11507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Customers</a:t>
            </a:r>
            <a:endParaRPr lang="en-US" dirty="0"/>
          </a:p>
        </p:txBody>
      </p:sp>
      <p:sp>
        <p:nvSpPr>
          <p:cNvPr id="5" name="Oval 4"/>
          <p:cNvSpPr/>
          <p:nvPr/>
        </p:nvSpPr>
        <p:spPr>
          <a:xfrm>
            <a:off x="33605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Policy &amp; Law</a:t>
            </a:r>
            <a:endParaRPr lang="en-US" dirty="0"/>
          </a:p>
        </p:txBody>
      </p:sp>
      <p:sp>
        <p:nvSpPr>
          <p:cNvPr id="7" name="Oval 6"/>
          <p:cNvSpPr/>
          <p:nvPr/>
        </p:nvSpPr>
        <p:spPr>
          <a:xfrm>
            <a:off x="1150710"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Research</a:t>
            </a:r>
            <a:endParaRPr lang="en-US" dirty="0"/>
          </a:p>
        </p:txBody>
      </p:sp>
      <p:sp>
        <p:nvSpPr>
          <p:cNvPr id="8" name="Oval 7"/>
          <p:cNvSpPr/>
          <p:nvPr/>
        </p:nvSpPr>
        <p:spPr>
          <a:xfrm>
            <a:off x="3360510"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Internal</a:t>
            </a:r>
            <a:endParaRPr lang="en-US" dirty="0"/>
          </a:p>
        </p:txBody>
      </p:sp>
      <p:sp>
        <p:nvSpPr>
          <p:cNvPr id="9" name="Oval 8"/>
          <p:cNvSpPr/>
          <p:nvPr/>
        </p:nvSpPr>
        <p:spPr>
          <a:xfrm>
            <a:off x="5570311" y="1058003"/>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Vendors</a:t>
            </a:r>
            <a:endParaRPr lang="en-US" dirty="0"/>
          </a:p>
        </p:txBody>
      </p:sp>
      <p:sp>
        <p:nvSpPr>
          <p:cNvPr id="14" name="Rectangle 13"/>
          <p:cNvSpPr/>
          <p:nvPr/>
        </p:nvSpPr>
        <p:spPr>
          <a:xfrm>
            <a:off x="72573" y="3373681"/>
            <a:ext cx="392555" cy="2201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b="1" dirty="0" smtClean="0"/>
              <a:t>Demand Processes</a:t>
            </a:r>
            <a:endParaRPr lang="en-US" sz="1600" b="1" dirty="0"/>
          </a:p>
        </p:txBody>
      </p:sp>
      <p:sp>
        <p:nvSpPr>
          <p:cNvPr id="19" name="TextBox 18"/>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Approved projects are also </a:t>
            </a:r>
            <a:r>
              <a:rPr lang="en-US" sz="2400" dirty="0" smtClean="0">
                <a:solidFill>
                  <a:srgbClr val="FFFFFF"/>
                </a:solidFill>
              </a:rPr>
              <a:t>considered </a:t>
            </a:r>
            <a:r>
              <a:rPr lang="en-US" sz="2400" dirty="0" smtClean="0">
                <a:solidFill>
                  <a:srgbClr val="FFFFFF"/>
                </a:solidFill>
              </a:rPr>
              <a:t>when </a:t>
            </a:r>
            <a:r>
              <a:rPr lang="en-US" sz="2400" dirty="0" smtClean="0">
                <a:solidFill>
                  <a:srgbClr val="FFFFFF"/>
                </a:solidFill>
              </a:rPr>
              <a:t>Building </a:t>
            </a:r>
            <a:r>
              <a:rPr lang="en-US" sz="2400" dirty="0" smtClean="0">
                <a:solidFill>
                  <a:srgbClr val="FFFFFF"/>
                </a:solidFill>
              </a:rPr>
              <a:t>a Portfolio</a:t>
            </a:r>
            <a:endParaRPr lang="en-US" sz="2400" dirty="0">
              <a:solidFill>
                <a:srgbClr val="FFFFFF"/>
              </a:solidFill>
              <a:ea typeface="Arial Unicode MS" pitchFamily="34" charset="-128"/>
              <a:cs typeface="Arial Unicode MS" pitchFamily="34" charset="-128"/>
            </a:endParaRPr>
          </a:p>
        </p:txBody>
      </p:sp>
      <p:sp>
        <p:nvSpPr>
          <p:cNvPr id="21" name="Oval 20"/>
          <p:cNvSpPr/>
          <p:nvPr/>
        </p:nvSpPr>
        <p:spPr>
          <a:xfrm>
            <a:off x="5570311" y="2031444"/>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smtClean="0"/>
              <a:t>Audit</a:t>
            </a:r>
            <a:endParaRPr lang="en-US" dirty="0"/>
          </a:p>
        </p:txBody>
      </p:sp>
      <p:sp>
        <p:nvSpPr>
          <p:cNvPr id="15" name="Down Arrow 14"/>
          <p:cNvSpPr/>
          <p:nvPr/>
        </p:nvSpPr>
        <p:spPr>
          <a:xfrm flipV="1">
            <a:off x="5374820" y="5345585"/>
            <a:ext cx="2224316" cy="873354"/>
          </a:xfrm>
          <a:prstGeom prst="downArrow">
            <a:avLst>
              <a:gd name="adj1" fmla="val 50000"/>
              <a:gd name="adj2" fmla="val 5495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472565" y="5962019"/>
            <a:ext cx="2028825" cy="857250"/>
          </a:xfrm>
          <a:prstGeom prst="ellipse">
            <a:avLst/>
          </a:prstGeom>
          <a:ln>
            <a:noFill/>
          </a:ln>
        </p:spPr>
        <p:style>
          <a:lnRef idx="1">
            <a:schemeClr val="accent1"/>
          </a:lnRef>
          <a:fillRef idx="1002">
            <a:schemeClr val="dk2"/>
          </a:fillRef>
          <a:effectRef idx="2">
            <a:schemeClr val="accent1"/>
          </a:effectRef>
          <a:fontRef idx="minor">
            <a:schemeClr val="lt1"/>
          </a:fontRef>
        </p:style>
        <p:txBody>
          <a:bodyPr rtlCol="0" anchor="ctr"/>
          <a:lstStyle/>
          <a:p>
            <a:pPr algn="ctr"/>
            <a:r>
              <a:rPr lang="en-US" dirty="0"/>
              <a:t>Approved </a:t>
            </a:r>
            <a:r>
              <a:rPr lang="en-US" dirty="0" smtClean="0"/>
              <a:t>projects</a:t>
            </a:r>
            <a:endParaRPr lang="en-US" dirty="0"/>
          </a:p>
        </p:txBody>
      </p:sp>
      <p:cxnSp>
        <p:nvCxnSpPr>
          <p:cNvPr id="6" name="Straight Connector 5"/>
          <p:cNvCxnSpPr/>
          <p:nvPr/>
        </p:nvCxnSpPr>
        <p:spPr>
          <a:xfrm>
            <a:off x="595086" y="3373681"/>
            <a:ext cx="833120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6659" y="5617423"/>
            <a:ext cx="5007436" cy="1077218"/>
          </a:xfrm>
          <a:prstGeom prst="rect">
            <a:avLst/>
          </a:prstGeom>
          <a:noFill/>
        </p:spPr>
        <p:txBody>
          <a:bodyPr wrap="square" rtlCol="0">
            <a:spAutoFit/>
          </a:bodyPr>
          <a:lstStyle/>
          <a:p>
            <a:r>
              <a:rPr lang="en-US" sz="1600" dirty="0" smtClean="0"/>
              <a:t>Approved projects must be included in the process. This links Portfolio Management to Project &amp; Program Management, because the latter is the source for the required data on Approved projects.</a:t>
            </a:r>
            <a:endParaRPr lang="en-US" sz="1600" dirty="0"/>
          </a:p>
        </p:txBody>
      </p:sp>
      <p:sp>
        <p:nvSpPr>
          <p:cNvPr id="11" name="Oval 10"/>
          <p:cNvSpPr/>
          <p:nvPr/>
        </p:nvSpPr>
        <p:spPr>
          <a:xfrm>
            <a:off x="7851228"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8103320"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8355412" y="1946329"/>
            <a:ext cx="189186" cy="1845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77012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41123"/>
            <a:ext cx="7886700" cy="5001306"/>
          </a:xfrm>
        </p:spPr>
        <p:txBody>
          <a:bodyPr vert="horz" lIns="91440" tIns="45720" rIns="91440" bIns="45720" rtlCol="0">
            <a:noAutofit/>
          </a:bodyPr>
          <a:lstStyle/>
          <a:p>
            <a:pPr marL="339725" indent="-339725">
              <a:lnSpc>
                <a:spcPct val="100000"/>
              </a:lnSpc>
              <a:spcBef>
                <a:spcPts val="1600"/>
              </a:spcBef>
              <a:buFont typeface="Wingdings" panose="05000000000000000000" pitchFamily="2" charset="2"/>
              <a:buChar char="þ"/>
            </a:pPr>
            <a:r>
              <a:rPr lang="en-US" sz="2000" dirty="0"/>
              <a:t>Provides a means to gather ideas (crowd sourcing) or submit ideas</a:t>
            </a:r>
          </a:p>
          <a:p>
            <a:pPr marL="339725" indent="-339725">
              <a:lnSpc>
                <a:spcPct val="100000"/>
              </a:lnSpc>
              <a:spcBef>
                <a:spcPts val="1600"/>
              </a:spcBef>
              <a:buFont typeface="Wingdings" panose="05000000000000000000" pitchFamily="2" charset="2"/>
              <a:buChar char="þ"/>
            </a:pPr>
            <a:r>
              <a:rPr lang="en-US" sz="2000" dirty="0"/>
              <a:t>Automates the workflow of ideas through processes by routing them to the right people and tracking cycle times to identify bottlenecks</a:t>
            </a:r>
          </a:p>
          <a:p>
            <a:pPr marL="339725" indent="-339725">
              <a:lnSpc>
                <a:spcPct val="100000"/>
              </a:lnSpc>
              <a:spcBef>
                <a:spcPts val="1600"/>
              </a:spcBef>
              <a:buFont typeface="Wingdings" panose="05000000000000000000" pitchFamily="2" charset="2"/>
              <a:buChar char="þ"/>
            </a:pPr>
            <a:r>
              <a:rPr lang="en-US" sz="2000" dirty="0"/>
              <a:t>Enforces standards throughout the process</a:t>
            </a:r>
          </a:p>
          <a:p>
            <a:pPr marL="339725" indent="-339725">
              <a:lnSpc>
                <a:spcPct val="100000"/>
              </a:lnSpc>
              <a:spcBef>
                <a:spcPts val="1600"/>
              </a:spcBef>
              <a:buFont typeface="Wingdings" panose="05000000000000000000" pitchFamily="2" charset="2"/>
              <a:buChar char="þ"/>
            </a:pPr>
            <a:r>
              <a:rPr lang="en-US" sz="2000" dirty="0"/>
              <a:t>Performs calculations for measures and scores</a:t>
            </a:r>
          </a:p>
          <a:p>
            <a:pPr marL="339725" indent="-339725">
              <a:lnSpc>
                <a:spcPct val="100000"/>
              </a:lnSpc>
              <a:spcBef>
                <a:spcPts val="1600"/>
              </a:spcBef>
              <a:buFont typeface="Wingdings" panose="05000000000000000000" pitchFamily="2" charset="2"/>
              <a:buChar char="þ"/>
            </a:pPr>
            <a:r>
              <a:rPr lang="en-US" sz="2000" dirty="0"/>
              <a:t>Provides data on active (or approved) projects and resource capacity/availability </a:t>
            </a:r>
          </a:p>
          <a:p>
            <a:pPr marL="339725" indent="-339725">
              <a:lnSpc>
                <a:spcPct val="100000"/>
              </a:lnSpc>
              <a:spcBef>
                <a:spcPts val="1600"/>
              </a:spcBef>
              <a:buFont typeface="Wingdings" panose="05000000000000000000" pitchFamily="2" charset="2"/>
              <a:buChar char="þ"/>
            </a:pPr>
            <a:r>
              <a:rPr lang="en-US" sz="2000" dirty="0"/>
              <a:t>Provides analytic support for considering multiple ideas and project simultaneously</a:t>
            </a:r>
          </a:p>
          <a:p>
            <a:pPr marL="339725" indent="-339725">
              <a:lnSpc>
                <a:spcPct val="100000"/>
              </a:lnSpc>
              <a:spcBef>
                <a:spcPts val="1600"/>
              </a:spcBef>
              <a:buFont typeface="Wingdings" panose="05000000000000000000" pitchFamily="2" charset="2"/>
              <a:buChar char="þ"/>
            </a:pPr>
            <a:r>
              <a:rPr lang="en-US" sz="2000" dirty="0"/>
              <a:t>Provides reporting and transparency to process participants, stakeholders, or even constituents</a:t>
            </a:r>
          </a:p>
          <a:p>
            <a:pPr marL="339725" indent="-339725">
              <a:lnSpc>
                <a:spcPct val="100000"/>
              </a:lnSpc>
              <a:spcBef>
                <a:spcPts val="1600"/>
              </a:spcBef>
              <a:buFont typeface="Wingdings" panose="05000000000000000000" pitchFamily="2" charset="2"/>
              <a:buChar char="þ"/>
            </a:pPr>
            <a:endParaRPr lang="en-US" sz="2000" dirty="0"/>
          </a:p>
          <a:p>
            <a:pPr marL="339725" indent="-339725">
              <a:lnSpc>
                <a:spcPct val="100000"/>
              </a:lnSpc>
              <a:spcBef>
                <a:spcPts val="1600"/>
              </a:spcBef>
              <a:buFont typeface="Wingdings" panose="05000000000000000000" pitchFamily="2" charset="2"/>
              <a:buChar char="þ"/>
            </a:pPr>
            <a:endParaRPr lang="en-US" sz="2000" dirty="0"/>
          </a:p>
          <a:p>
            <a:pPr marL="339725" indent="-339725">
              <a:lnSpc>
                <a:spcPct val="100000"/>
              </a:lnSpc>
              <a:spcBef>
                <a:spcPts val="1600"/>
              </a:spcBef>
              <a:buFont typeface="Wingdings" panose="05000000000000000000" pitchFamily="2" charset="2"/>
              <a:buChar char="þ"/>
            </a:pPr>
            <a:endParaRPr lang="en-US" sz="2000" dirty="0"/>
          </a:p>
        </p:txBody>
      </p:sp>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The role of technology in </a:t>
            </a:r>
            <a:r>
              <a:rPr lang="en-US" sz="2400" dirty="0" smtClean="0">
                <a:solidFill>
                  <a:srgbClr val="FFFFFF"/>
                </a:solidFill>
              </a:rPr>
              <a:t>Building </a:t>
            </a:r>
            <a:r>
              <a:rPr lang="en-US" sz="2400" dirty="0" smtClean="0">
                <a:solidFill>
                  <a:srgbClr val="FFFFFF"/>
                </a:solidFill>
              </a:rPr>
              <a:t>a Strategic Portfolio </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1949202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
        <p:nvSpPr>
          <p:cNvPr id="6" name="Isosceles Triangle 5"/>
          <p:cNvSpPr/>
          <p:nvPr/>
        </p:nvSpPr>
        <p:spPr>
          <a:xfrm rot="5400000">
            <a:off x="247650" y="4607038"/>
            <a:ext cx="533400" cy="228600"/>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algn="ctr">
              <a:lnSpc>
                <a:spcPts val="1720"/>
              </a:lnSpc>
              <a:buClr>
                <a:srgbClr val="FFFFFF"/>
              </a:buClr>
            </a:pPr>
            <a:endParaRPr lang="en-US" sz="1200" kern="0" dirty="0" smtClean="0">
              <a:solidFill>
                <a:srgbClr val="A5A5A5"/>
              </a:solidFill>
              <a:cs typeface="Arial Unicode MS" pitchFamily="34" charset="-128"/>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466630866"/>
              </p:ext>
            </p:extLst>
          </p:nvPr>
        </p:nvGraphicFramePr>
        <p:xfrm>
          <a:off x="628650" y="1233714"/>
          <a:ext cx="7886700" cy="4943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8212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938" y="1511293"/>
            <a:ext cx="7886700" cy="4351338"/>
          </a:xfrm>
        </p:spPr>
        <p:txBody>
          <a:bodyPr>
            <a:normAutofit/>
          </a:bodyPr>
          <a:lstStyle/>
          <a:p>
            <a:pPr marL="0" indent="0">
              <a:buNone/>
            </a:pPr>
            <a:r>
              <a:rPr lang="en-US" sz="2000" b="1" dirty="0"/>
              <a:t>George D. Starr</a:t>
            </a:r>
            <a:r>
              <a:rPr lang="en-US" sz="2000" dirty="0"/>
              <a:t> is a Sr. </a:t>
            </a:r>
            <a:r>
              <a:rPr lang="en-US" sz="2000" dirty="0" smtClean="0"/>
              <a:t>Director </a:t>
            </a:r>
            <a:r>
              <a:rPr lang="en-US" sz="2000" dirty="0"/>
              <a:t>at CA </a:t>
            </a:r>
            <a:r>
              <a:rPr lang="en-US" sz="2000" dirty="0" smtClean="0"/>
              <a:t>in </a:t>
            </a:r>
            <a:r>
              <a:rPr lang="en-US" sz="2000" dirty="0"/>
              <a:t>the Project and Portfolio Management services practice. In his career he has worked with over 200 </a:t>
            </a:r>
            <a:r>
              <a:rPr lang="en-US" sz="2000" dirty="0" smtClean="0"/>
              <a:t>corporations </a:t>
            </a:r>
            <a:r>
              <a:rPr lang="en-US" sz="2000" dirty="0"/>
              <a:t>to help them understand and improve PPM maturity, processes, competencies, and </a:t>
            </a:r>
            <a:r>
              <a:rPr lang="en-US" sz="2000" dirty="0" smtClean="0"/>
              <a:t>technology.</a:t>
            </a:r>
          </a:p>
          <a:p>
            <a:pPr marL="0" indent="0">
              <a:buNone/>
            </a:pPr>
            <a:r>
              <a:rPr lang="en-US" sz="2000" dirty="0" smtClean="0"/>
              <a:t>George </a:t>
            </a:r>
            <a:r>
              <a:rPr lang="en-US" sz="2000" dirty="0"/>
              <a:t>has served as a professional services and software development leader at several other software companies over his 20 year career </a:t>
            </a:r>
            <a:r>
              <a:rPr lang="en-US" sz="2000" dirty="0" smtClean="0"/>
              <a:t>including Serena Software, Pacific Edge, UPS, and EXE (now Infor).</a:t>
            </a:r>
          </a:p>
          <a:p>
            <a:pPr marL="0" indent="0">
              <a:buNone/>
            </a:pPr>
            <a:r>
              <a:rPr lang="en-US" sz="2000" dirty="0" smtClean="0"/>
              <a:t>He </a:t>
            </a:r>
            <a:r>
              <a:rPr lang="en-US" sz="2000" dirty="0"/>
              <a:t>holds a B.S. degree from Florida A&amp;M University and M.S. from Florida State University, both in </a:t>
            </a:r>
            <a:r>
              <a:rPr lang="en-US" sz="2000" dirty="0" smtClean="0"/>
              <a:t>Mathematics</a:t>
            </a:r>
            <a:r>
              <a:rPr lang="en-US" sz="2000" dirty="0"/>
              <a:t>. George has been a proud resident </a:t>
            </a:r>
            <a:r>
              <a:rPr lang="en-US" sz="2000" dirty="0" smtClean="0"/>
              <a:t>of Georgia and </a:t>
            </a:r>
            <a:r>
              <a:rPr lang="en-US" sz="2000" dirty="0"/>
              <a:t>the metro-Atlanta area since 2003.</a:t>
            </a:r>
          </a:p>
          <a:p>
            <a:endParaRPr lang="en-US" sz="2000" dirty="0"/>
          </a:p>
        </p:txBody>
      </p:sp>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Presenter Bio</a:t>
            </a:r>
            <a:endParaRPr lang="en-US" sz="2400" dirty="0">
              <a:solidFill>
                <a:srgbClr val="FFFFFF"/>
              </a:solidFill>
              <a:ea typeface="Arial Unicode MS" pitchFamily="34" charset="-128"/>
              <a:cs typeface="Arial Unicode MS" pitchFamily="34" charset="-12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3216" y="4569714"/>
            <a:ext cx="1572768" cy="2176272"/>
          </a:xfrm>
          <a:prstGeom prst="rect">
            <a:avLst/>
          </a:prstGeom>
        </p:spPr>
      </p:pic>
    </p:spTree>
    <p:extLst>
      <p:ext uri="{BB962C8B-B14F-4D97-AF65-F5344CB8AC3E}">
        <p14:creationId xmlns:p14="http://schemas.microsoft.com/office/powerpoint/2010/main" val="3674224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61648176"/>
              </p:ext>
            </p:extLst>
          </p:nvPr>
        </p:nvGraphicFramePr>
        <p:xfrm>
          <a:off x="1654629" y="2499354"/>
          <a:ext cx="5704137" cy="39475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0" y="-43543"/>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How do you determine which projects will make the list?</a:t>
            </a:r>
            <a:endParaRPr lang="en-US" sz="2400" dirty="0">
              <a:solidFill>
                <a:srgbClr val="FFFFFF"/>
              </a:solidFill>
              <a:ea typeface="Arial Unicode MS" pitchFamily="34" charset="-128"/>
              <a:cs typeface="Arial Unicode MS" pitchFamily="34" charset="-128"/>
            </a:endParaRPr>
          </a:p>
        </p:txBody>
      </p:sp>
      <p:sp>
        <p:nvSpPr>
          <p:cNvPr id="8" name="Rectangle 7"/>
          <p:cNvSpPr/>
          <p:nvPr/>
        </p:nvSpPr>
        <p:spPr>
          <a:xfrm>
            <a:off x="51660" y="1168238"/>
            <a:ext cx="8622077" cy="646331"/>
          </a:xfrm>
          <a:prstGeom prst="rect">
            <a:avLst/>
          </a:prstGeom>
        </p:spPr>
        <p:txBody>
          <a:bodyPr wrap="square">
            <a:spAutoFit/>
          </a:bodyPr>
          <a:lstStyle/>
          <a:p>
            <a:pPr lvl="1"/>
            <a:r>
              <a:rPr lang="en-US" dirty="0" smtClean="0"/>
              <a:t>Planning requires consideration of projects and constraints to arrive at a viable portfolio for the enterprise.</a:t>
            </a:r>
            <a:endParaRPr lang="en-US" dirty="0"/>
          </a:p>
        </p:txBody>
      </p:sp>
    </p:spTree>
    <p:extLst>
      <p:ext uri="{BB962C8B-B14F-4D97-AF65-F5344CB8AC3E}">
        <p14:creationId xmlns:p14="http://schemas.microsoft.com/office/powerpoint/2010/main" val="21807125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87680" y="2447108"/>
            <a:ext cx="8194762" cy="3819357"/>
          </a:xfrm>
          <a:prstGeom prst="rect">
            <a:avLst/>
          </a:prstGeom>
          <a:no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43543"/>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“Waterlines” show what can be accomplished from the Prioritized List</a:t>
            </a:r>
            <a:endParaRPr lang="en-US" sz="2400" dirty="0">
              <a:solidFill>
                <a:srgbClr val="FFFFFF"/>
              </a:solidFill>
              <a:ea typeface="Arial Unicode MS" pitchFamily="34" charset="-128"/>
              <a:cs typeface="Arial Unicode MS" pitchFamily="34" charset="-128"/>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529" r="18423"/>
          <a:stretch/>
        </p:blipFill>
        <p:spPr>
          <a:xfrm>
            <a:off x="583468" y="2525486"/>
            <a:ext cx="7961171" cy="3645180"/>
          </a:xfrm>
          <a:prstGeom prst="rect">
            <a:avLst/>
          </a:prstGeom>
        </p:spPr>
      </p:pic>
      <p:sp>
        <p:nvSpPr>
          <p:cNvPr id="7" name="Rectangle 6"/>
          <p:cNvSpPr/>
          <p:nvPr/>
        </p:nvSpPr>
        <p:spPr>
          <a:xfrm>
            <a:off x="51660" y="1142111"/>
            <a:ext cx="8622077" cy="646331"/>
          </a:xfrm>
          <a:prstGeom prst="rect">
            <a:avLst/>
          </a:prstGeom>
        </p:spPr>
        <p:txBody>
          <a:bodyPr wrap="square">
            <a:spAutoFit/>
          </a:bodyPr>
          <a:lstStyle/>
          <a:p>
            <a:pPr lvl="1"/>
            <a:r>
              <a:rPr lang="en-US" dirty="0" smtClean="0"/>
              <a:t>“</a:t>
            </a:r>
            <a:r>
              <a:rPr lang="en-US" dirty="0"/>
              <a:t>W</a:t>
            </a:r>
            <a:r>
              <a:rPr lang="en-US" dirty="0" smtClean="0"/>
              <a:t>aterlines” provide a graphical way to see “how far down the list you can go” and “what is required to go further” (i.e. resources or budget)</a:t>
            </a:r>
            <a:endParaRPr lang="en-US" dirty="0"/>
          </a:p>
        </p:txBody>
      </p:sp>
    </p:spTree>
    <p:extLst>
      <p:ext uri="{BB962C8B-B14F-4D97-AF65-F5344CB8AC3E}">
        <p14:creationId xmlns:p14="http://schemas.microsoft.com/office/powerpoint/2010/main" val="36389374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entagon 11"/>
          <p:cNvSpPr/>
          <p:nvPr/>
        </p:nvSpPr>
        <p:spPr>
          <a:xfrm>
            <a:off x="4737459" y="4920364"/>
            <a:ext cx="1933307" cy="1541417"/>
          </a:xfrm>
          <a:prstGeom prst="homePlat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43543"/>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“What if” analysis enables rapid re-evaluation of the Portfolio</a:t>
            </a:r>
            <a:endParaRPr lang="en-US" sz="2400" dirty="0">
              <a:solidFill>
                <a:srgbClr val="FFFFFF"/>
              </a:solidFill>
              <a:ea typeface="Arial Unicode MS" pitchFamily="34" charset="-128"/>
              <a:cs typeface="Arial Unicode MS" pitchFamily="34" charset="-128"/>
            </a:endParaRPr>
          </a:p>
        </p:txBody>
      </p:sp>
      <p:sp>
        <p:nvSpPr>
          <p:cNvPr id="11" name="Rectangle 10"/>
          <p:cNvSpPr/>
          <p:nvPr/>
        </p:nvSpPr>
        <p:spPr>
          <a:xfrm>
            <a:off x="6844944" y="4911655"/>
            <a:ext cx="2037802" cy="1541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Which projects could we accomplish with more or less?</a:t>
            </a:r>
          </a:p>
        </p:txBody>
      </p:sp>
      <p:sp>
        <p:nvSpPr>
          <p:cNvPr id="14" name="Pentagon 13"/>
          <p:cNvSpPr/>
          <p:nvPr/>
        </p:nvSpPr>
        <p:spPr>
          <a:xfrm>
            <a:off x="4737458" y="2318127"/>
            <a:ext cx="1933307" cy="1541417"/>
          </a:xfrm>
          <a:prstGeom prst="homePlat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6844943" y="2314322"/>
            <a:ext cx="2037803" cy="1541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Which projects can we accomplish now?</a:t>
            </a:r>
            <a:endParaRPr lang="en-US" sz="1600" dirty="0">
              <a:solidFill>
                <a:schemeClr val="tx1"/>
              </a:solidFill>
            </a:endParaRPr>
          </a:p>
        </p:txBody>
      </p:sp>
      <p:graphicFrame>
        <p:nvGraphicFramePr>
          <p:cNvPr id="16" name="Diagram 15"/>
          <p:cNvGraphicFramePr/>
          <p:nvPr>
            <p:extLst>
              <p:ext uri="{D42A27DB-BD31-4B8C-83A1-F6EECF244321}">
                <p14:modId xmlns:p14="http://schemas.microsoft.com/office/powerpoint/2010/main" val="1786639005"/>
              </p:ext>
            </p:extLst>
          </p:nvPr>
        </p:nvGraphicFramePr>
        <p:xfrm>
          <a:off x="121923" y="1985554"/>
          <a:ext cx="6940729" cy="48493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Rectangle 18"/>
          <p:cNvSpPr/>
          <p:nvPr/>
        </p:nvSpPr>
        <p:spPr>
          <a:xfrm>
            <a:off x="51660" y="1142111"/>
            <a:ext cx="8622077" cy="923330"/>
          </a:xfrm>
          <a:prstGeom prst="rect">
            <a:avLst/>
          </a:prstGeom>
        </p:spPr>
        <p:txBody>
          <a:bodyPr wrap="square">
            <a:spAutoFit/>
          </a:bodyPr>
          <a:lstStyle/>
          <a:p>
            <a:pPr lvl="1"/>
            <a:r>
              <a:rPr lang="en-US" dirty="0" smtClean="0"/>
              <a:t>No portfolio planning exercise ends in one “pass”. Multiple iterations are required to consider “how can we get more done”, “what if we shift a project’s schedule”, “what if we increase/decrease the budget”, and “what if we increase/decrease resources”?</a:t>
            </a:r>
            <a:endParaRPr lang="en-US" dirty="0"/>
          </a:p>
        </p:txBody>
      </p:sp>
    </p:spTree>
    <p:extLst>
      <p:ext uri="{BB962C8B-B14F-4D97-AF65-F5344CB8AC3E}">
        <p14:creationId xmlns:p14="http://schemas.microsoft.com/office/powerpoint/2010/main" val="39507037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41123"/>
            <a:ext cx="7886700" cy="5001306"/>
          </a:xfrm>
        </p:spPr>
        <p:txBody>
          <a:bodyPr vert="horz" lIns="91440" tIns="45720" rIns="91440" bIns="45720" rtlCol="0">
            <a:noAutofit/>
          </a:bodyPr>
          <a:lstStyle/>
          <a:p>
            <a:pPr marL="339725" indent="-339725">
              <a:lnSpc>
                <a:spcPct val="100000"/>
              </a:lnSpc>
              <a:spcBef>
                <a:spcPts val="1600"/>
              </a:spcBef>
              <a:buFont typeface="Wingdings" panose="05000000000000000000" pitchFamily="2" charset="2"/>
              <a:buChar char="þ"/>
            </a:pPr>
            <a:r>
              <a:rPr lang="en-US" sz="2000" dirty="0" smtClean="0"/>
              <a:t>Provides “waterline” analysis</a:t>
            </a:r>
          </a:p>
          <a:p>
            <a:pPr marL="339725" indent="-339725">
              <a:lnSpc>
                <a:spcPct val="100000"/>
              </a:lnSpc>
              <a:spcBef>
                <a:spcPts val="1600"/>
              </a:spcBef>
              <a:buFont typeface="Wingdings" panose="05000000000000000000" pitchFamily="2" charset="2"/>
              <a:buChar char="þ"/>
            </a:pPr>
            <a:r>
              <a:rPr lang="en-US" sz="2000" dirty="0" smtClean="0"/>
              <a:t>Provides “what if” scenarios</a:t>
            </a:r>
          </a:p>
          <a:p>
            <a:pPr marL="339725" indent="-339725">
              <a:lnSpc>
                <a:spcPct val="100000"/>
              </a:lnSpc>
              <a:spcBef>
                <a:spcPts val="1600"/>
              </a:spcBef>
              <a:buFont typeface="Wingdings" panose="05000000000000000000" pitchFamily="2" charset="2"/>
              <a:buChar char="þ"/>
            </a:pPr>
            <a:r>
              <a:rPr lang="en-US" sz="2000" dirty="0" smtClean="0"/>
              <a:t>Enables rapid evaluation if changes are made to the underlying projects, budgets, or resources</a:t>
            </a:r>
          </a:p>
          <a:p>
            <a:pPr marL="339725" indent="-339725">
              <a:lnSpc>
                <a:spcPct val="100000"/>
              </a:lnSpc>
              <a:spcBef>
                <a:spcPts val="1600"/>
              </a:spcBef>
              <a:buFont typeface="Wingdings" panose="05000000000000000000" pitchFamily="2" charset="2"/>
              <a:buChar char="þ"/>
            </a:pPr>
            <a:endParaRPr lang="en-US" sz="2000" dirty="0"/>
          </a:p>
          <a:p>
            <a:pPr marL="339725" indent="-339725">
              <a:lnSpc>
                <a:spcPct val="100000"/>
              </a:lnSpc>
              <a:spcBef>
                <a:spcPts val="1600"/>
              </a:spcBef>
              <a:buFont typeface="Wingdings" panose="05000000000000000000" pitchFamily="2" charset="2"/>
              <a:buChar char="þ"/>
            </a:pPr>
            <a:endParaRPr lang="en-US" sz="2000" dirty="0"/>
          </a:p>
          <a:p>
            <a:pPr marL="339725" indent="-339725">
              <a:lnSpc>
                <a:spcPct val="100000"/>
              </a:lnSpc>
              <a:spcBef>
                <a:spcPts val="1600"/>
              </a:spcBef>
              <a:buFont typeface="Wingdings" panose="05000000000000000000" pitchFamily="2" charset="2"/>
              <a:buChar char="þ"/>
            </a:pPr>
            <a:endParaRPr lang="en-US" sz="2000" dirty="0"/>
          </a:p>
        </p:txBody>
      </p:sp>
      <p:sp>
        <p:nvSpPr>
          <p:cNvPr id="5" name="TextBox 4"/>
          <p:cNvSpPr txBox="1"/>
          <p:nvPr/>
        </p:nvSpPr>
        <p:spPr>
          <a:xfrm>
            <a:off x="0" y="-43543"/>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a:solidFill>
                  <a:srgbClr val="FFFFFF"/>
                </a:solidFill>
              </a:rPr>
              <a:t>The role of technology in </a:t>
            </a:r>
            <a:r>
              <a:rPr lang="en-US" sz="2400" dirty="0" smtClean="0">
                <a:solidFill>
                  <a:srgbClr val="FFFFFF"/>
                </a:solidFill>
              </a:rPr>
              <a:t>Evaluating Your Portfolio</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10946693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
        <p:nvSpPr>
          <p:cNvPr id="6" name="Isosceles Triangle 5"/>
          <p:cNvSpPr/>
          <p:nvPr/>
        </p:nvSpPr>
        <p:spPr>
          <a:xfrm rot="5400000">
            <a:off x="247650" y="5594010"/>
            <a:ext cx="533400" cy="228600"/>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algn="ctr">
              <a:lnSpc>
                <a:spcPts val="1720"/>
              </a:lnSpc>
              <a:buClr>
                <a:srgbClr val="FFFFFF"/>
              </a:buClr>
            </a:pPr>
            <a:endParaRPr lang="en-US" sz="1200" kern="0" dirty="0" smtClean="0">
              <a:solidFill>
                <a:srgbClr val="A5A5A5"/>
              </a:solidFill>
              <a:cs typeface="Arial Unicode MS" pitchFamily="34" charset="-128"/>
            </a:endParaRPr>
          </a:p>
        </p:txBody>
      </p:sp>
      <p:graphicFrame>
        <p:nvGraphicFramePr>
          <p:cNvPr id="8" name="Content Placeholder 9"/>
          <p:cNvGraphicFramePr>
            <a:graphicFrameLocks noGrp="1"/>
          </p:cNvGraphicFramePr>
          <p:nvPr>
            <p:ph idx="1"/>
            <p:extLst>
              <p:ext uri="{D42A27DB-BD31-4B8C-83A1-F6EECF244321}">
                <p14:modId xmlns:p14="http://schemas.microsoft.com/office/powerpoint/2010/main" val="1273275836"/>
              </p:ext>
            </p:extLst>
          </p:nvPr>
        </p:nvGraphicFramePr>
        <p:xfrm>
          <a:off x="628650" y="1233714"/>
          <a:ext cx="7886700" cy="4943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46678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3049915452"/>
              </p:ext>
            </p:extLst>
          </p:nvPr>
        </p:nvGraphicFramePr>
        <p:xfrm>
          <a:off x="628650" y="2685143"/>
          <a:ext cx="7886700" cy="39562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0" y="-1"/>
            <a:ext cx="9144000" cy="986971"/>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Improving portfolio performance is largely based upon effective project delivery and the ability to make changes</a:t>
            </a:r>
            <a:endParaRPr lang="en-US" sz="2400" dirty="0">
              <a:solidFill>
                <a:srgbClr val="FFFFFF"/>
              </a:solidFill>
              <a:ea typeface="Arial Unicode MS" pitchFamily="34" charset="-128"/>
              <a:cs typeface="Arial Unicode MS" pitchFamily="34" charset="-128"/>
            </a:endParaRPr>
          </a:p>
        </p:txBody>
      </p:sp>
      <p:sp>
        <p:nvSpPr>
          <p:cNvPr id="5" name="Rectangle 4"/>
          <p:cNvSpPr/>
          <p:nvPr/>
        </p:nvSpPr>
        <p:spPr>
          <a:xfrm>
            <a:off x="51660" y="1153723"/>
            <a:ext cx="8831083" cy="923330"/>
          </a:xfrm>
          <a:prstGeom prst="rect">
            <a:avLst/>
          </a:prstGeom>
        </p:spPr>
        <p:txBody>
          <a:bodyPr wrap="square">
            <a:spAutoFit/>
          </a:bodyPr>
          <a:lstStyle/>
          <a:p>
            <a:pPr lvl="1"/>
            <a:r>
              <a:rPr lang="en-US" dirty="0" smtClean="0"/>
              <a:t>You cannot assume that approved projects will achieve the initially expected results. Their value, risk, and cost must be periodically re-evaluated. If </a:t>
            </a:r>
            <a:r>
              <a:rPr lang="en-US" dirty="0" smtClean="0"/>
              <a:t>projects are </a:t>
            </a:r>
            <a:r>
              <a:rPr lang="en-US" dirty="0" smtClean="0"/>
              <a:t>underperforming or have better alternatives, they should be cancelled or replaced.</a:t>
            </a:r>
            <a:endParaRPr lang="en-US" dirty="0"/>
          </a:p>
        </p:txBody>
      </p:sp>
    </p:spTree>
    <p:extLst>
      <p:ext uri="{BB962C8B-B14F-4D97-AF65-F5344CB8AC3E}">
        <p14:creationId xmlns:p14="http://schemas.microsoft.com/office/powerpoint/2010/main" val="20988140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ontent Placeholder 15"/>
          <p:cNvGraphicFramePr>
            <a:graphicFrameLocks noGrp="1"/>
          </p:cNvGraphicFramePr>
          <p:nvPr>
            <p:ph idx="1"/>
            <p:extLst>
              <p:ext uri="{D42A27DB-BD31-4B8C-83A1-F6EECF244321}">
                <p14:modId xmlns:p14="http://schemas.microsoft.com/office/powerpoint/2010/main" val="426186969"/>
              </p:ext>
            </p:extLst>
          </p:nvPr>
        </p:nvGraphicFramePr>
        <p:xfrm>
          <a:off x="564124" y="2048102"/>
          <a:ext cx="7790778" cy="4203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7433347" y="3335556"/>
            <a:ext cx="1710653" cy="861774"/>
          </a:xfrm>
          <a:prstGeom prst="rect">
            <a:avLst/>
          </a:prstGeom>
          <a:noFill/>
        </p:spPr>
        <p:txBody>
          <a:bodyPr wrap="square" rtlCol="0">
            <a:spAutoFit/>
          </a:bodyPr>
          <a:lstStyle/>
          <a:p>
            <a:pPr marL="174625" indent="-174625">
              <a:buFont typeface="Arial" panose="020B0604020202020204" pitchFamily="34" charset="0"/>
              <a:buChar char="•"/>
            </a:pPr>
            <a:r>
              <a:rPr lang="en-US" sz="1600" dirty="0" smtClean="0"/>
              <a:t>Status</a:t>
            </a:r>
          </a:p>
          <a:p>
            <a:pPr marL="174625" indent="-174625">
              <a:buFont typeface="Arial" panose="020B0604020202020204" pitchFamily="34" charset="0"/>
              <a:buChar char="•"/>
            </a:pPr>
            <a:r>
              <a:rPr lang="en-US" sz="1600" dirty="0" smtClean="0"/>
              <a:t>Performance</a:t>
            </a:r>
          </a:p>
          <a:p>
            <a:pPr marL="174625" indent="-174625">
              <a:buFont typeface="Arial" panose="020B0604020202020204" pitchFamily="34" charset="0"/>
              <a:buChar char="•"/>
            </a:pPr>
            <a:r>
              <a:rPr lang="en-US" sz="1600" dirty="0" smtClean="0"/>
              <a:t>Risk</a:t>
            </a:r>
          </a:p>
        </p:txBody>
      </p:sp>
      <p:sp>
        <p:nvSpPr>
          <p:cNvPr id="7" name="TextBox 6"/>
          <p:cNvSpPr txBox="1"/>
          <p:nvPr/>
        </p:nvSpPr>
        <p:spPr>
          <a:xfrm>
            <a:off x="2202487" y="2140995"/>
            <a:ext cx="1530586" cy="584775"/>
          </a:xfrm>
          <a:prstGeom prst="rect">
            <a:avLst/>
          </a:prstGeom>
          <a:noFill/>
        </p:spPr>
        <p:txBody>
          <a:bodyPr wrap="square" rtlCol="0">
            <a:spAutoFit/>
          </a:bodyPr>
          <a:lstStyle/>
          <a:p>
            <a:pPr marL="174625" indent="-174625">
              <a:buFont typeface="Arial" panose="020B0604020202020204" pitchFamily="34" charset="0"/>
              <a:buChar char="•"/>
            </a:pPr>
            <a:r>
              <a:rPr lang="en-US" sz="1600" dirty="0" smtClean="0"/>
              <a:t>Capacity</a:t>
            </a:r>
          </a:p>
          <a:p>
            <a:pPr marL="174625" indent="-174625">
              <a:buFont typeface="Arial" panose="020B0604020202020204" pitchFamily="34" charset="0"/>
              <a:buChar char="•"/>
            </a:pPr>
            <a:r>
              <a:rPr lang="en-US" sz="1600" dirty="0" smtClean="0"/>
              <a:t>Availability</a:t>
            </a:r>
          </a:p>
        </p:txBody>
      </p:sp>
      <p:sp>
        <p:nvSpPr>
          <p:cNvPr id="13" name="TextBox 12"/>
          <p:cNvSpPr txBox="1"/>
          <p:nvPr/>
        </p:nvSpPr>
        <p:spPr>
          <a:xfrm>
            <a:off x="312045" y="3298523"/>
            <a:ext cx="1890721" cy="1077218"/>
          </a:xfrm>
          <a:prstGeom prst="rect">
            <a:avLst/>
          </a:prstGeom>
          <a:noFill/>
        </p:spPr>
        <p:txBody>
          <a:bodyPr wrap="square" rtlCol="0">
            <a:spAutoFit/>
          </a:bodyPr>
          <a:lstStyle/>
          <a:p>
            <a:pPr marL="174625" indent="-174625">
              <a:buFont typeface="Arial" panose="020B0604020202020204" pitchFamily="34" charset="0"/>
              <a:buChar char="•"/>
            </a:pPr>
            <a:r>
              <a:rPr lang="en-US" sz="1600" dirty="0" smtClean="0"/>
              <a:t>Budgets</a:t>
            </a:r>
          </a:p>
          <a:p>
            <a:pPr marL="174625" indent="-174625">
              <a:buFont typeface="Arial" panose="020B0604020202020204" pitchFamily="34" charset="0"/>
              <a:buChar char="•"/>
            </a:pPr>
            <a:r>
              <a:rPr lang="en-US" sz="1600" dirty="0" smtClean="0"/>
              <a:t>Forecasts</a:t>
            </a:r>
          </a:p>
          <a:p>
            <a:pPr marL="174625" indent="-174625">
              <a:buFont typeface="Arial" panose="020B0604020202020204" pitchFamily="34" charset="0"/>
              <a:buChar char="•"/>
            </a:pPr>
            <a:r>
              <a:rPr lang="en-US" sz="1600" dirty="0" smtClean="0"/>
              <a:t>Actuals</a:t>
            </a:r>
          </a:p>
          <a:p>
            <a:pPr marL="174625" indent="-174625">
              <a:buFont typeface="Arial" panose="020B0604020202020204" pitchFamily="34" charset="0"/>
              <a:buChar char="•"/>
            </a:pPr>
            <a:r>
              <a:rPr lang="en-US" sz="1600" dirty="0" smtClean="0"/>
              <a:t>Benefits</a:t>
            </a:r>
            <a:endParaRPr lang="en-US" sz="1600" dirty="0" smtClean="0"/>
          </a:p>
        </p:txBody>
      </p:sp>
      <p:sp>
        <p:nvSpPr>
          <p:cNvPr id="17" name="TextBox 16"/>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Effective Portfolio Management depends on other processes</a:t>
            </a:r>
            <a:endParaRPr lang="en-US" sz="2400" dirty="0">
              <a:solidFill>
                <a:srgbClr val="FFFFFF"/>
              </a:solidFill>
              <a:ea typeface="Arial Unicode MS" pitchFamily="34" charset="-128"/>
              <a:cs typeface="Arial Unicode MS" pitchFamily="34" charset="-128"/>
            </a:endParaRPr>
          </a:p>
        </p:txBody>
      </p:sp>
      <p:sp>
        <p:nvSpPr>
          <p:cNvPr id="19" name="Rectangle 18"/>
          <p:cNvSpPr/>
          <p:nvPr/>
        </p:nvSpPr>
        <p:spPr>
          <a:xfrm>
            <a:off x="51660" y="848927"/>
            <a:ext cx="8561117" cy="923330"/>
          </a:xfrm>
          <a:prstGeom prst="rect">
            <a:avLst/>
          </a:prstGeom>
        </p:spPr>
        <p:txBody>
          <a:bodyPr wrap="square">
            <a:spAutoFit/>
          </a:bodyPr>
          <a:lstStyle/>
          <a:p>
            <a:pPr lvl="1"/>
            <a:r>
              <a:rPr lang="en-US" dirty="0" smtClean="0"/>
              <a:t>Timely and accurate information from Project Management, Resource Management, and Portfolio Management processes are required to make effective Portfolio decisions.</a:t>
            </a:r>
            <a:endParaRPr lang="en-US" dirty="0"/>
          </a:p>
        </p:txBody>
      </p:sp>
      <p:sp>
        <p:nvSpPr>
          <p:cNvPr id="20" name="TextBox 19"/>
          <p:cNvSpPr txBox="1"/>
          <p:nvPr/>
        </p:nvSpPr>
        <p:spPr>
          <a:xfrm>
            <a:off x="5542626" y="5327792"/>
            <a:ext cx="1890721" cy="861774"/>
          </a:xfrm>
          <a:prstGeom prst="rect">
            <a:avLst/>
          </a:prstGeom>
          <a:noFill/>
        </p:spPr>
        <p:txBody>
          <a:bodyPr wrap="square" rtlCol="0">
            <a:spAutoFit/>
          </a:bodyPr>
          <a:lstStyle/>
          <a:p>
            <a:pPr marL="174625" indent="-174625">
              <a:buFont typeface="Arial" panose="020B0604020202020204" pitchFamily="34" charset="0"/>
              <a:buChar char="•"/>
            </a:pPr>
            <a:r>
              <a:rPr lang="en-US" sz="1600" dirty="0" smtClean="0"/>
              <a:t>Decisions</a:t>
            </a:r>
          </a:p>
          <a:p>
            <a:pPr marL="174625" indent="-174625">
              <a:buFont typeface="Arial" panose="020B0604020202020204" pitchFamily="34" charset="0"/>
              <a:buChar char="•"/>
            </a:pPr>
            <a:r>
              <a:rPr lang="en-US" sz="1600" dirty="0" smtClean="0"/>
              <a:t>Approvals</a:t>
            </a:r>
          </a:p>
          <a:p>
            <a:pPr marL="174625" indent="-174625">
              <a:buFont typeface="Arial" panose="020B0604020202020204" pitchFamily="34" charset="0"/>
              <a:buChar char="•"/>
            </a:pPr>
            <a:r>
              <a:rPr lang="en-US" sz="1600" dirty="0" smtClean="0"/>
              <a:t>Changes</a:t>
            </a:r>
          </a:p>
        </p:txBody>
      </p:sp>
    </p:spTree>
    <p:extLst>
      <p:ext uri="{BB962C8B-B14F-4D97-AF65-F5344CB8AC3E}">
        <p14:creationId xmlns:p14="http://schemas.microsoft.com/office/powerpoint/2010/main" val="39238209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339725" indent="-339725">
              <a:lnSpc>
                <a:spcPct val="100000"/>
              </a:lnSpc>
              <a:spcBef>
                <a:spcPts val="1600"/>
              </a:spcBef>
              <a:buFont typeface="Wingdings" panose="05000000000000000000" pitchFamily="2" charset="2"/>
              <a:buChar char="þ"/>
            </a:pPr>
            <a:r>
              <a:rPr lang="en-US" sz="2000" dirty="0" smtClean="0"/>
              <a:t>Provides </a:t>
            </a:r>
            <a:r>
              <a:rPr lang="en-US" sz="2000" dirty="0" smtClean="0"/>
              <a:t>timely and accurate data from other processes such as project, resource, and financial </a:t>
            </a:r>
            <a:r>
              <a:rPr lang="en-US" sz="2000" dirty="0" smtClean="0"/>
              <a:t>management</a:t>
            </a:r>
            <a:endParaRPr lang="en-US" sz="2000" dirty="0" smtClean="0"/>
          </a:p>
          <a:p>
            <a:pPr marL="339725" indent="-339725">
              <a:lnSpc>
                <a:spcPct val="100000"/>
              </a:lnSpc>
              <a:spcBef>
                <a:spcPts val="1600"/>
              </a:spcBef>
              <a:buFont typeface="Wingdings" panose="05000000000000000000" pitchFamily="2" charset="2"/>
              <a:buChar char="þ"/>
            </a:pPr>
            <a:r>
              <a:rPr lang="en-US" sz="2000" dirty="0" smtClean="0"/>
              <a:t>Enables </a:t>
            </a:r>
            <a:r>
              <a:rPr lang="en-US" sz="2000" dirty="0" smtClean="0"/>
              <a:t>identification of underperforming </a:t>
            </a:r>
            <a:r>
              <a:rPr lang="en-US" sz="2000" dirty="0" smtClean="0"/>
              <a:t>projects</a:t>
            </a:r>
            <a:endParaRPr lang="en-US" sz="1800" dirty="0"/>
          </a:p>
          <a:p>
            <a:pPr marL="339725" indent="-339725">
              <a:lnSpc>
                <a:spcPct val="100000"/>
              </a:lnSpc>
              <a:spcBef>
                <a:spcPts val="1600"/>
              </a:spcBef>
              <a:buFont typeface="Wingdings" panose="05000000000000000000" pitchFamily="2" charset="2"/>
              <a:buChar char="þ"/>
            </a:pPr>
            <a:r>
              <a:rPr lang="en-US" sz="2000" dirty="0" smtClean="0"/>
              <a:t>Reduces </a:t>
            </a:r>
            <a:r>
              <a:rPr lang="en-US" sz="2000" dirty="0" smtClean="0"/>
              <a:t>the effort and </a:t>
            </a:r>
            <a:r>
              <a:rPr lang="en-US" sz="2000" dirty="0" smtClean="0"/>
              <a:t>shortens </a:t>
            </a:r>
            <a:r>
              <a:rPr lang="en-US" sz="2000" dirty="0" smtClean="0"/>
              <a:t>the duration for portfolio management </a:t>
            </a:r>
            <a:r>
              <a:rPr lang="en-US" sz="2000" dirty="0" smtClean="0"/>
              <a:t>activities to </a:t>
            </a:r>
            <a:r>
              <a:rPr lang="en-US" sz="2000" dirty="0" smtClean="0"/>
              <a:t>enable “continuous planning</a:t>
            </a:r>
            <a:r>
              <a:rPr lang="en-US" sz="2000" dirty="0" smtClean="0"/>
              <a:t>”</a:t>
            </a:r>
            <a:endParaRPr lang="en-US" sz="2000" dirty="0" smtClean="0"/>
          </a:p>
          <a:p>
            <a:pPr marL="339725" indent="-339725">
              <a:lnSpc>
                <a:spcPct val="100000"/>
              </a:lnSpc>
              <a:spcBef>
                <a:spcPts val="1600"/>
              </a:spcBef>
              <a:buFont typeface="Wingdings" panose="05000000000000000000" pitchFamily="2" charset="2"/>
              <a:buChar char="þ"/>
            </a:pPr>
            <a:r>
              <a:rPr lang="en-US" sz="2000" dirty="0" smtClean="0"/>
              <a:t>Provides </a:t>
            </a:r>
            <a:r>
              <a:rPr lang="en-US" sz="2000" dirty="0" smtClean="0"/>
              <a:t>analytic support for considering multiple </a:t>
            </a:r>
            <a:r>
              <a:rPr lang="en-US" sz="2000" dirty="0" smtClean="0"/>
              <a:t>ideas </a:t>
            </a:r>
            <a:r>
              <a:rPr lang="en-US" sz="2000" dirty="0" smtClean="0"/>
              <a:t>and project </a:t>
            </a:r>
            <a:r>
              <a:rPr lang="en-US" sz="2000" dirty="0" smtClean="0"/>
              <a:t>simultaneously</a:t>
            </a:r>
          </a:p>
          <a:p>
            <a:pPr marL="339725" indent="-339725">
              <a:lnSpc>
                <a:spcPct val="100000"/>
              </a:lnSpc>
              <a:spcBef>
                <a:spcPts val="1600"/>
              </a:spcBef>
              <a:buFont typeface="Wingdings" panose="05000000000000000000" pitchFamily="2" charset="2"/>
              <a:buChar char="þ"/>
            </a:pPr>
            <a:r>
              <a:rPr lang="en-US" sz="2000" dirty="0"/>
              <a:t>Enables faster re-planning when budgets change or new projects are mandated/required</a:t>
            </a:r>
            <a:endParaRPr lang="en-US" sz="2000" dirty="0" smtClean="0"/>
          </a:p>
          <a:p>
            <a:pPr marL="339725" indent="-339725">
              <a:lnSpc>
                <a:spcPct val="100000"/>
              </a:lnSpc>
              <a:spcBef>
                <a:spcPts val="1600"/>
              </a:spcBef>
              <a:buFont typeface="Wingdings" panose="05000000000000000000" pitchFamily="2" charset="2"/>
              <a:buChar char="þ"/>
            </a:pPr>
            <a:r>
              <a:rPr lang="en-US" sz="2000" dirty="0" smtClean="0"/>
              <a:t>Provides </a:t>
            </a:r>
            <a:r>
              <a:rPr lang="en-US" sz="2000" dirty="0" smtClean="0"/>
              <a:t>reporting and transparency to process participants, stakeholders, or even constituents</a:t>
            </a:r>
          </a:p>
          <a:p>
            <a:pPr>
              <a:lnSpc>
                <a:spcPct val="100000"/>
              </a:lnSpc>
              <a:spcBef>
                <a:spcPts val="1600"/>
              </a:spcBef>
              <a:buFont typeface="Wingdings" panose="05000000000000000000" pitchFamily="2" charset="2"/>
              <a:buChar char="þ"/>
            </a:pPr>
            <a:endParaRPr lang="en-US" sz="2000" dirty="0"/>
          </a:p>
          <a:p>
            <a:pPr>
              <a:lnSpc>
                <a:spcPct val="100000"/>
              </a:lnSpc>
              <a:spcBef>
                <a:spcPts val="1600"/>
              </a:spcBef>
              <a:buFont typeface="Wingdings" panose="05000000000000000000" pitchFamily="2" charset="2"/>
              <a:buChar char="þ"/>
            </a:pPr>
            <a:endParaRPr lang="en-US" sz="2000" dirty="0" smtClean="0"/>
          </a:p>
          <a:p>
            <a:pPr>
              <a:lnSpc>
                <a:spcPct val="100000"/>
              </a:lnSpc>
              <a:spcBef>
                <a:spcPts val="1600"/>
              </a:spcBef>
              <a:buFont typeface="Wingdings" panose="05000000000000000000" pitchFamily="2" charset="2"/>
              <a:buChar char="þ"/>
            </a:pPr>
            <a:endParaRPr lang="en-US" sz="2000" dirty="0"/>
          </a:p>
        </p:txBody>
      </p:sp>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The role of technology in Improving Portfolio Performance </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1794971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dirty="0" smtClean="0"/>
              <a:t>Principles of Effective</a:t>
            </a:r>
            <a:br>
              <a:rPr lang="en-US" sz="4400" dirty="0" smtClean="0"/>
            </a:br>
            <a:r>
              <a:rPr lang="en-US" sz="4400" dirty="0" smtClean="0"/>
              <a:t>Portfolio Management</a:t>
            </a:r>
            <a:endParaRPr lang="en-US" sz="4400" dirty="0"/>
          </a:p>
        </p:txBody>
      </p:sp>
      <p:sp>
        <p:nvSpPr>
          <p:cNvPr id="3" name="Subtitle 2"/>
          <p:cNvSpPr>
            <a:spLocks noGrp="1"/>
          </p:cNvSpPr>
          <p:nvPr>
            <p:ph type="subTitle" idx="1"/>
          </p:nvPr>
        </p:nvSpPr>
        <p:spPr>
          <a:xfrm>
            <a:off x="1143000" y="4385809"/>
            <a:ext cx="6858000" cy="1655762"/>
          </a:xfrm>
        </p:spPr>
        <p:txBody>
          <a:bodyPr/>
          <a:lstStyle/>
          <a:p>
            <a:r>
              <a:rPr lang="en-US" dirty="0" smtClean="0"/>
              <a:t>George D. Starr</a:t>
            </a:r>
          </a:p>
          <a:p>
            <a:r>
              <a:rPr lang="en-US" dirty="0" smtClean="0"/>
              <a:t>Sr. Director, PPM Practice</a:t>
            </a:r>
          </a:p>
          <a:p>
            <a:r>
              <a:rPr lang="en-US" dirty="0" smtClean="0"/>
              <a:t>CA</a:t>
            </a:r>
            <a:endParaRPr lang="en-US" dirty="0"/>
          </a:p>
        </p:txBody>
      </p:sp>
      <p:sp>
        <p:nvSpPr>
          <p:cNvPr id="7" name="Title 1"/>
          <p:cNvSpPr txBox="1">
            <a:spLocks/>
          </p:cNvSpPr>
          <p:nvPr/>
        </p:nvSpPr>
        <p:spPr>
          <a:xfrm>
            <a:off x="6288832" y="0"/>
            <a:ext cx="2167128" cy="3675888"/>
          </a:xfrm>
          <a:prstGeom prst="rect">
            <a:avLst/>
          </a:prstGeom>
          <a:solidFill>
            <a:schemeClr val="tx2">
              <a:alpha val="95000"/>
            </a:schemeClr>
          </a:solidFill>
        </p:spPr>
        <p:txBody>
          <a:bodyPr vert="horz" lIns="91440" tIns="182880" rIns="91440" bIns="182880" rtlCol="0" anchor="b" anchorCtr="0">
            <a:norm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r>
              <a:rPr lang="en-US" sz="4000" dirty="0" smtClean="0"/>
              <a:t>Q&amp;A</a:t>
            </a:r>
            <a:endParaRPr lang="en-US" sz="4000" dirty="0"/>
          </a:p>
        </p:txBody>
      </p:sp>
    </p:spTree>
    <p:extLst>
      <p:ext uri="{BB962C8B-B14F-4D97-AF65-F5344CB8AC3E}">
        <p14:creationId xmlns:p14="http://schemas.microsoft.com/office/powerpoint/2010/main" val="2282918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33986903"/>
              </p:ext>
            </p:extLst>
          </p:nvPr>
        </p:nvGraphicFramePr>
        <p:xfrm>
          <a:off x="314325" y="1485900"/>
          <a:ext cx="8586788" cy="4691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1354083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
        <p:nvSpPr>
          <p:cNvPr id="6" name="Isosceles Triangle 5"/>
          <p:cNvSpPr/>
          <p:nvPr/>
        </p:nvSpPr>
        <p:spPr>
          <a:xfrm rot="5400000">
            <a:off x="247650" y="1522587"/>
            <a:ext cx="533400" cy="228600"/>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graphicFrame>
        <p:nvGraphicFramePr>
          <p:cNvPr id="7" name="Content Placeholder 9"/>
          <p:cNvGraphicFramePr>
            <a:graphicFrameLocks noGrp="1"/>
          </p:cNvGraphicFramePr>
          <p:nvPr>
            <p:ph idx="1"/>
            <p:extLst>
              <p:ext uri="{D42A27DB-BD31-4B8C-83A1-F6EECF244321}">
                <p14:modId xmlns:p14="http://schemas.microsoft.com/office/powerpoint/2010/main" val="1273275836"/>
              </p:ext>
            </p:extLst>
          </p:nvPr>
        </p:nvGraphicFramePr>
        <p:xfrm>
          <a:off x="628650" y="1233714"/>
          <a:ext cx="7886700" cy="4943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557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2743"/>
            <a:ext cx="7886700" cy="4914220"/>
          </a:xfrm>
        </p:spPr>
        <p:txBody>
          <a:bodyPr>
            <a:normAutofit fontScale="92500" lnSpcReduction="20000"/>
          </a:bodyPr>
          <a:lstStyle/>
          <a:p>
            <a:r>
              <a:rPr lang="en-US" sz="2400" dirty="0" smtClean="0"/>
              <a:t>Gathering candidate ideas for investment from various sources (internal and external)</a:t>
            </a:r>
          </a:p>
          <a:p>
            <a:endParaRPr lang="en-US" sz="2200" dirty="0"/>
          </a:p>
          <a:p>
            <a:r>
              <a:rPr lang="en-US" sz="2400" dirty="0" smtClean="0"/>
              <a:t>Considering candidate and approved projects based upon an analytic decision making framework</a:t>
            </a:r>
          </a:p>
          <a:p>
            <a:endParaRPr lang="en-US" sz="2400" dirty="0" smtClean="0"/>
          </a:p>
          <a:p>
            <a:r>
              <a:rPr lang="en-US" sz="2400" dirty="0" smtClean="0"/>
              <a:t>Choosing highly ranked projects that together meet constraints for budget and resources.</a:t>
            </a:r>
          </a:p>
          <a:p>
            <a:endParaRPr lang="en-US" sz="2400" dirty="0" smtClean="0"/>
          </a:p>
          <a:p>
            <a:r>
              <a:rPr lang="en-US" sz="2400" dirty="0" smtClean="0"/>
              <a:t>Reporting on changes, progress, and results in the portfolio</a:t>
            </a:r>
          </a:p>
          <a:p>
            <a:endParaRPr lang="en-US" sz="2400" dirty="0" smtClean="0"/>
          </a:p>
          <a:p>
            <a:r>
              <a:rPr lang="en-US" sz="2400" dirty="0" smtClean="0"/>
              <a:t>Reconsidering the portfolio on an ongoing basis</a:t>
            </a:r>
          </a:p>
          <a:p>
            <a:endParaRPr lang="en-US" sz="2400" dirty="0"/>
          </a:p>
          <a:p>
            <a:r>
              <a:rPr lang="en-US" sz="2400" dirty="0" smtClean="0"/>
              <a:t>Practicing continuous improvement of Portfolio Management processes.</a:t>
            </a:r>
            <a:endParaRPr lang="en-US" sz="2400" dirty="0"/>
          </a:p>
        </p:txBody>
      </p:sp>
      <p:sp>
        <p:nvSpPr>
          <p:cNvPr id="4" name="TextBox 3"/>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What is Portfolio Management?</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3524986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93039049"/>
              </p:ext>
            </p:extLst>
          </p:nvPr>
        </p:nvGraphicFramePr>
        <p:xfrm>
          <a:off x="628650" y="1582737"/>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Eight key processes are involved in choosing the right Portfolio</a:t>
            </a:r>
            <a:endParaRPr lang="en-US" sz="2400" dirty="0">
              <a:solidFill>
                <a:srgbClr val="FFFFFF"/>
              </a:solidFill>
              <a:ea typeface="Arial Unicode MS" pitchFamily="34" charset="-128"/>
              <a:cs typeface="Arial Unicode MS" pitchFamily="34" charset="-128"/>
            </a:endParaRPr>
          </a:p>
        </p:txBody>
      </p:sp>
      <p:sp>
        <p:nvSpPr>
          <p:cNvPr id="8" name="Isosceles Triangle 7"/>
          <p:cNvSpPr/>
          <p:nvPr/>
        </p:nvSpPr>
        <p:spPr>
          <a:xfrm rot="5400000">
            <a:off x="7842047" y="2001354"/>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9" name="Isosceles Triangle 8"/>
          <p:cNvSpPr/>
          <p:nvPr/>
        </p:nvSpPr>
        <p:spPr>
          <a:xfrm rot="5400000">
            <a:off x="5453537" y="2001354"/>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10" name="Isosceles Triangle 9"/>
          <p:cNvSpPr/>
          <p:nvPr/>
        </p:nvSpPr>
        <p:spPr>
          <a:xfrm rot="5400000">
            <a:off x="3035999" y="2001354"/>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11" name="Isosceles Triangle 10"/>
          <p:cNvSpPr/>
          <p:nvPr/>
        </p:nvSpPr>
        <p:spPr>
          <a:xfrm rot="5400000">
            <a:off x="7842047" y="3543498"/>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12" name="Isosceles Triangle 11"/>
          <p:cNvSpPr/>
          <p:nvPr/>
        </p:nvSpPr>
        <p:spPr>
          <a:xfrm rot="5400000">
            <a:off x="5453537" y="3543498"/>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13" name="Isosceles Triangle 12"/>
          <p:cNvSpPr/>
          <p:nvPr/>
        </p:nvSpPr>
        <p:spPr>
          <a:xfrm rot="5400000">
            <a:off x="3035999" y="3543498"/>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
        <p:nvSpPr>
          <p:cNvPr id="17" name="Isosceles Triangle 16"/>
          <p:cNvSpPr/>
          <p:nvPr/>
        </p:nvSpPr>
        <p:spPr>
          <a:xfrm rot="5400000">
            <a:off x="4249759" y="5060241"/>
            <a:ext cx="713412" cy="426358"/>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spTree>
    <p:extLst>
      <p:ext uri="{BB962C8B-B14F-4D97-AF65-F5344CB8AC3E}">
        <p14:creationId xmlns:p14="http://schemas.microsoft.com/office/powerpoint/2010/main" val="3782272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893344269"/>
              </p:ext>
            </p:extLst>
          </p:nvPr>
        </p:nvGraphicFramePr>
        <p:xfrm>
          <a:off x="165253" y="781242"/>
          <a:ext cx="8813495" cy="5943600"/>
        </p:xfrm>
        <a:graphic>
          <a:graphicData uri="http://schemas.openxmlformats.org/drawingml/2006/table">
            <a:tbl>
              <a:tblPr firstRow="1" bandRow="1">
                <a:tableStyleId>{7DF18680-E054-41AD-8BC1-D1AEF772440D}</a:tableStyleId>
              </a:tblPr>
              <a:tblGrid>
                <a:gridCol w="1274371"/>
                <a:gridCol w="3450162"/>
                <a:gridCol w="2614142"/>
                <a:gridCol w="1474820"/>
              </a:tblGrid>
              <a:tr h="0">
                <a:tc>
                  <a:txBody>
                    <a:bodyPr/>
                    <a:lstStyle/>
                    <a:p>
                      <a:r>
                        <a:rPr lang="en-US" sz="1200" dirty="0" smtClean="0"/>
                        <a:t>Processes</a:t>
                      </a:r>
                      <a:endParaRPr lang="en-US" sz="1200" dirty="0"/>
                    </a:p>
                  </a:txBody>
                  <a:tcPr anchor="ctr">
                    <a:solidFill>
                      <a:schemeClr val="tx2"/>
                    </a:solidFill>
                  </a:tcPr>
                </a:tc>
                <a:tc>
                  <a:txBody>
                    <a:bodyPr/>
                    <a:lstStyle/>
                    <a:p>
                      <a:r>
                        <a:rPr lang="en-US" sz="1200" dirty="0" smtClean="0"/>
                        <a:t>Description</a:t>
                      </a:r>
                      <a:endParaRPr lang="en-US" sz="1200" dirty="0"/>
                    </a:p>
                  </a:txBody>
                  <a:tcPr anchor="ctr">
                    <a:solidFill>
                      <a:schemeClr val="tx2"/>
                    </a:solidFill>
                  </a:tcPr>
                </a:tc>
                <a:tc>
                  <a:txBody>
                    <a:bodyPr/>
                    <a:lstStyle/>
                    <a:p>
                      <a:r>
                        <a:rPr lang="en-US" sz="1200" dirty="0" smtClean="0"/>
                        <a:t>Best &amp;</a:t>
                      </a:r>
                      <a:r>
                        <a:rPr lang="en-US" sz="1200" baseline="0" dirty="0" smtClean="0"/>
                        <a:t> Emerging </a:t>
                      </a:r>
                      <a:r>
                        <a:rPr lang="en-US" sz="1200" dirty="0" smtClean="0"/>
                        <a:t>Practices</a:t>
                      </a:r>
                      <a:endParaRPr lang="en-US" sz="1200" dirty="0"/>
                    </a:p>
                  </a:txBody>
                  <a:tcPr anchor="ctr">
                    <a:solidFill>
                      <a:schemeClr val="tx2"/>
                    </a:solidFill>
                  </a:tcPr>
                </a:tc>
                <a:tc>
                  <a:txBody>
                    <a:bodyPr/>
                    <a:lstStyle/>
                    <a:p>
                      <a:r>
                        <a:rPr lang="en-US" sz="1200" dirty="0" smtClean="0"/>
                        <a:t>Enablers</a:t>
                      </a:r>
                      <a:endParaRPr lang="en-US" sz="1200" dirty="0"/>
                    </a:p>
                  </a:txBody>
                  <a:tcPr anchor="ctr">
                    <a:solidFill>
                      <a:schemeClr val="tx2"/>
                    </a:solidFill>
                  </a:tcPr>
                </a:tc>
              </a:tr>
              <a:tr h="370840">
                <a:tc>
                  <a:txBody>
                    <a:bodyPr/>
                    <a:lstStyle/>
                    <a:p>
                      <a:r>
                        <a:rPr lang="en-US" sz="1200" dirty="0" smtClean="0"/>
                        <a:t>1. Identification</a:t>
                      </a:r>
                      <a:endParaRPr lang="en-US" sz="1200" dirty="0"/>
                    </a:p>
                  </a:txBody>
                  <a:tcPr anchor="ctr"/>
                </a:tc>
                <a:tc>
                  <a:txBody>
                    <a:bodyPr/>
                    <a:lstStyle/>
                    <a:p>
                      <a:r>
                        <a:rPr lang="en-US" sz="1200" dirty="0" smtClean="0"/>
                        <a:t>A</a:t>
                      </a:r>
                      <a:r>
                        <a:rPr lang="en-US" sz="1200" baseline="0" dirty="0" smtClean="0"/>
                        <a:t> </a:t>
                      </a:r>
                      <a:r>
                        <a:rPr lang="en-US" sz="1200" dirty="0" smtClean="0"/>
                        <a:t>process</a:t>
                      </a:r>
                      <a:r>
                        <a:rPr lang="en-US" sz="1200" baseline="0" dirty="0" smtClean="0"/>
                        <a:t> for gathering and submitting ideas for evaluation</a:t>
                      </a:r>
                      <a:endParaRPr lang="en-US" sz="1200" dirty="0"/>
                    </a:p>
                  </a:txBody>
                  <a:tcPr anchor="ctr"/>
                </a:tc>
                <a:tc>
                  <a:txBody>
                    <a:bodyPr/>
                    <a:lstStyle/>
                    <a:p>
                      <a:pPr marL="115888" indent="-115888">
                        <a:buFont typeface="Arial" panose="020B0604020202020204" pitchFamily="34" charset="0"/>
                        <a:buChar char="•"/>
                      </a:pPr>
                      <a:r>
                        <a:rPr lang="en-US" sz="1200" dirty="0" smtClean="0"/>
                        <a:t>Crowd sourcing</a:t>
                      </a:r>
                    </a:p>
                    <a:p>
                      <a:pPr marL="115888" indent="-115888">
                        <a:buFont typeface="Arial" panose="020B0604020202020204" pitchFamily="34" charset="0"/>
                        <a:buChar char="•"/>
                      </a:pPr>
                      <a:r>
                        <a:rPr lang="en-US" sz="1200" baseline="0" dirty="0" smtClean="0"/>
                        <a:t>A2A/B2B relationship managers</a:t>
                      </a:r>
                    </a:p>
                  </a:txBody>
                  <a:tcPr anchor="ctr"/>
                </a:tc>
                <a:tc rowSpan="8">
                  <a:txBody>
                    <a:bodyPr/>
                    <a:lstStyle/>
                    <a:p>
                      <a:pPr marL="0" indent="0">
                        <a:buFont typeface="Arial" panose="020B0604020202020204" pitchFamily="34" charset="0"/>
                        <a:buNone/>
                      </a:pPr>
                      <a:r>
                        <a:rPr lang="en-US" sz="1200" dirty="0" smtClean="0"/>
                        <a:t>People</a:t>
                      </a:r>
                    </a:p>
                    <a:p>
                      <a:pPr marL="115888" indent="-115888">
                        <a:buFont typeface="Arial" panose="020B0604020202020204" pitchFamily="34" charset="0"/>
                        <a:buChar char="•"/>
                      </a:pPr>
                      <a:r>
                        <a:rPr lang="en-US" sz="1200" dirty="0" smtClean="0"/>
                        <a:t>Process Owners</a:t>
                      </a:r>
                    </a:p>
                    <a:p>
                      <a:pPr marL="115888" indent="-115888">
                        <a:buFont typeface="Arial" panose="020B0604020202020204" pitchFamily="34" charset="0"/>
                        <a:buChar char="•"/>
                      </a:pPr>
                      <a:r>
                        <a:rPr lang="en-US" sz="1200" dirty="0" smtClean="0"/>
                        <a:t>Clear Roles &amp; Responsibilities</a:t>
                      </a:r>
                    </a:p>
                    <a:p>
                      <a:pPr marL="115888" indent="-115888">
                        <a:buFont typeface="Arial" panose="020B0604020202020204" pitchFamily="34" charset="0"/>
                        <a:buChar char="•"/>
                      </a:pPr>
                      <a:r>
                        <a:rPr lang="en-US" sz="1200" dirty="0" smtClean="0"/>
                        <a:t>Training</a:t>
                      </a:r>
                    </a:p>
                    <a:p>
                      <a:pPr marL="115888" indent="-115888">
                        <a:buFont typeface="Arial" panose="020B0604020202020204" pitchFamily="34" charset="0"/>
                        <a:buChar char="•"/>
                      </a:pPr>
                      <a:r>
                        <a:rPr lang="en-US" sz="1200" dirty="0" smtClean="0"/>
                        <a:t>Easy</a:t>
                      </a:r>
                      <a:r>
                        <a:rPr lang="en-US" sz="1200" baseline="0" dirty="0" smtClean="0"/>
                        <a:t> Access to Processes, Standards, Metrics and Results</a:t>
                      </a:r>
                      <a:endParaRPr lang="en-US"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smtClean="0"/>
                        <a:t>Process</a:t>
                      </a:r>
                    </a:p>
                    <a:p>
                      <a:pPr marL="115888" marR="0" indent="-1158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Continuous </a:t>
                      </a:r>
                      <a:r>
                        <a:rPr lang="en-US" sz="1200" dirty="0" smtClean="0"/>
                        <a:t>Planning</a:t>
                      </a:r>
                      <a:endParaRPr lang="en-US" sz="1200" dirty="0" smtClean="0"/>
                    </a:p>
                    <a:p>
                      <a:pPr marL="115888" indent="-115888">
                        <a:buFont typeface="Arial" panose="020B0604020202020204" pitchFamily="34" charset="0"/>
                        <a:buChar char="•"/>
                      </a:pPr>
                      <a:r>
                        <a:rPr lang="en-US" sz="1200" dirty="0" smtClean="0"/>
                        <a:t>Data Standards</a:t>
                      </a:r>
                    </a:p>
                    <a:p>
                      <a:pPr marL="115888" marR="0" indent="-1158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Minimum</a:t>
                      </a:r>
                      <a:r>
                        <a:rPr lang="en-US" sz="1200" baseline="0" dirty="0" smtClean="0"/>
                        <a:t> Criteria</a:t>
                      </a:r>
                      <a:endParaRPr lang="en-US" sz="1200" dirty="0" smtClean="0"/>
                    </a:p>
                    <a:p>
                      <a:pPr marL="115888" indent="-115888">
                        <a:buFont typeface="Arial" panose="020B0604020202020204" pitchFamily="34" charset="0"/>
                        <a:buChar char="•"/>
                      </a:pPr>
                      <a:r>
                        <a:rPr lang="en-US" sz="1200" dirty="0" smtClean="0"/>
                        <a:t>SLOs</a:t>
                      </a:r>
                    </a:p>
                    <a:p>
                      <a:pPr marL="115888" indent="-115888">
                        <a:buFont typeface="Arial" panose="020B0604020202020204" pitchFamily="34" charset="0"/>
                        <a:buChar char="•"/>
                      </a:pPr>
                      <a:r>
                        <a:rPr lang="en-US" sz="1200" dirty="0" smtClean="0"/>
                        <a:t>Metrics</a:t>
                      </a:r>
                    </a:p>
                    <a:p>
                      <a:pPr marL="115888" indent="-115888">
                        <a:buFont typeface="Arial" panose="020B0604020202020204" pitchFamily="34" charset="0"/>
                        <a:buChar char="•"/>
                      </a:pPr>
                      <a:r>
                        <a:rPr lang="en-US" sz="1200" dirty="0" smtClean="0"/>
                        <a:t>Simplicity</a:t>
                      </a:r>
                    </a:p>
                    <a:p>
                      <a:pPr marL="176213" indent="-176213">
                        <a:buFont typeface="Arial" panose="020B0604020202020204" pitchFamily="34" charset="0"/>
                        <a:buChar char="•"/>
                      </a:pPr>
                      <a:endParaRPr lang="en-US" sz="1200" dirty="0" smtClean="0"/>
                    </a:p>
                    <a:p>
                      <a:pPr marL="0" indent="0">
                        <a:buFont typeface="Arial" panose="020B0604020202020204" pitchFamily="34" charset="0"/>
                        <a:buNone/>
                      </a:pPr>
                      <a:r>
                        <a:rPr lang="en-US" sz="1200" dirty="0" smtClean="0"/>
                        <a:t>Technology</a:t>
                      </a:r>
                    </a:p>
                    <a:p>
                      <a:pPr marL="115888" indent="-115888">
                        <a:buFont typeface="Arial" panose="020B0604020202020204" pitchFamily="34" charset="0"/>
                        <a:buChar char="•"/>
                      </a:pPr>
                      <a:r>
                        <a:rPr lang="en-US" sz="1200" dirty="0" smtClean="0"/>
                        <a:t>Centralized</a:t>
                      </a:r>
                      <a:r>
                        <a:rPr lang="en-US" sz="1200" baseline="0" dirty="0" smtClean="0"/>
                        <a:t> Data</a:t>
                      </a:r>
                    </a:p>
                    <a:p>
                      <a:pPr marL="115888" indent="-115888">
                        <a:buFont typeface="Arial" panose="020B0604020202020204" pitchFamily="34" charset="0"/>
                        <a:buChar char="•"/>
                      </a:pPr>
                      <a:r>
                        <a:rPr lang="en-US" sz="1200" dirty="0" smtClean="0"/>
                        <a:t>Automation</a:t>
                      </a:r>
                    </a:p>
                    <a:p>
                      <a:pPr marL="115888" indent="-115888">
                        <a:buFont typeface="Arial" panose="020B0604020202020204" pitchFamily="34" charset="0"/>
                        <a:buChar char="•"/>
                      </a:pPr>
                      <a:r>
                        <a:rPr lang="en-US" sz="1200" dirty="0" smtClean="0"/>
                        <a:t>Analytics</a:t>
                      </a:r>
                    </a:p>
                    <a:p>
                      <a:pPr marL="115888" indent="-115888">
                        <a:buFont typeface="Arial" panose="020B0604020202020204" pitchFamily="34" charset="0"/>
                        <a:buChar char="•"/>
                      </a:pPr>
                      <a:r>
                        <a:rPr lang="en-US" sz="1200" dirty="0" smtClean="0"/>
                        <a:t>Auditability</a:t>
                      </a:r>
                    </a:p>
                    <a:p>
                      <a:pPr marL="115888" indent="-115888">
                        <a:buFont typeface="Arial" panose="020B0604020202020204" pitchFamily="34" charset="0"/>
                        <a:buChar char="•"/>
                      </a:pPr>
                      <a:r>
                        <a:rPr lang="en-US" sz="1200" dirty="0" smtClean="0"/>
                        <a:t>Reporting</a:t>
                      </a:r>
                      <a:r>
                        <a:rPr lang="en-US" sz="1200" baseline="0" dirty="0" smtClean="0"/>
                        <a:t> &amp; Visibility</a:t>
                      </a:r>
                      <a:endParaRPr lang="en-US" sz="1200" dirty="0" smtClean="0"/>
                    </a:p>
                  </a:txBody>
                  <a:tcPr anchor="ctr"/>
                </a:tc>
              </a:tr>
              <a:tr h="370840">
                <a:tc>
                  <a:txBody>
                    <a:bodyPr/>
                    <a:lstStyle/>
                    <a:p>
                      <a:r>
                        <a:rPr lang="en-US" sz="1200" dirty="0" smtClean="0"/>
                        <a:t>2. Categorization</a:t>
                      </a:r>
                      <a:endParaRPr lang="en-US" sz="1200" dirty="0"/>
                    </a:p>
                  </a:txBody>
                  <a:tcPr anchor="ctr"/>
                </a:tc>
                <a:tc>
                  <a:txBody>
                    <a:bodyPr/>
                    <a:lstStyle/>
                    <a:p>
                      <a:r>
                        <a:rPr lang="en-US" sz="1200" dirty="0" smtClean="0"/>
                        <a:t>A process for categorization</a:t>
                      </a:r>
                      <a:r>
                        <a:rPr lang="en-US" sz="1200" baseline="0" dirty="0" smtClean="0"/>
                        <a:t> of ideas to determine what process will be used for evaluation, e.g. mandatory vs. discretionary, major vs. minor, etc.</a:t>
                      </a:r>
                      <a:endParaRPr lang="en-US" sz="1200" dirty="0"/>
                    </a:p>
                  </a:txBody>
                  <a:tcPr anchor="ctr"/>
                </a:tc>
                <a:tc>
                  <a:txBody>
                    <a:bodyPr/>
                    <a:lstStyle/>
                    <a:p>
                      <a:pPr marL="115888" indent="-115888">
                        <a:buFont typeface="Arial" panose="020B0604020202020204" pitchFamily="34" charset="0"/>
                        <a:buChar char="•"/>
                      </a:pPr>
                      <a:r>
                        <a:rPr lang="en-US" sz="1200" dirty="0" smtClean="0"/>
                        <a:t>Classification</a:t>
                      </a:r>
                      <a:r>
                        <a:rPr lang="en-US" sz="1200" baseline="0" dirty="0" smtClean="0"/>
                        <a:t> Standards</a:t>
                      </a:r>
                      <a:endParaRPr lang="en-US" sz="1200" dirty="0"/>
                    </a:p>
                  </a:txBody>
                  <a:tcPr anchor="ctr"/>
                </a:tc>
                <a:tc vMerge="1">
                  <a:txBody>
                    <a:bodyPr/>
                    <a:lstStyle/>
                    <a:p>
                      <a:endParaRPr lang="en-US" dirty="0"/>
                    </a:p>
                  </a:txBody>
                  <a:tcPr/>
                </a:tc>
              </a:tr>
              <a:tr h="370840">
                <a:tc>
                  <a:txBody>
                    <a:bodyPr/>
                    <a:lstStyle/>
                    <a:p>
                      <a:r>
                        <a:rPr lang="en-US" sz="1200" dirty="0" smtClean="0"/>
                        <a:t>3. Elaboration</a:t>
                      </a:r>
                      <a:endParaRPr lang="en-US" sz="1200" dirty="0"/>
                    </a:p>
                  </a:txBody>
                  <a:tcPr anchor="ctr"/>
                </a:tc>
                <a:tc>
                  <a:txBody>
                    <a:bodyPr/>
                    <a:lstStyle/>
                    <a:p>
                      <a:r>
                        <a:rPr lang="en-US" sz="1200" dirty="0" smtClean="0"/>
                        <a:t>A process for elaboration</a:t>
                      </a:r>
                      <a:r>
                        <a:rPr lang="en-US" sz="1200" baseline="0" dirty="0" smtClean="0"/>
                        <a:t> of ideas into Concept or Business Cases that include collection and analysis of information such as descriptive data, benefits, costs, strategic alignment, and risk</a:t>
                      </a:r>
                      <a:endParaRPr lang="en-US" sz="1200" dirty="0"/>
                    </a:p>
                  </a:txBody>
                  <a:tcPr anchor="ctr"/>
                </a:tc>
                <a:tc>
                  <a:txBody>
                    <a:bodyPr/>
                    <a:lstStyle/>
                    <a:p>
                      <a:pPr marL="115888" indent="-115888">
                        <a:buFont typeface="Arial" panose="020B0604020202020204" pitchFamily="34" charset="0"/>
                        <a:buChar char="•"/>
                      </a:pPr>
                      <a:r>
                        <a:rPr lang="en-US" sz="1200" dirty="0" smtClean="0"/>
                        <a:t>Standard Concept/Business Cases</a:t>
                      </a:r>
                    </a:p>
                    <a:p>
                      <a:pPr marL="115888" indent="-115888">
                        <a:buFont typeface="Arial" panose="020B0604020202020204" pitchFamily="34" charset="0"/>
                        <a:buChar char="•"/>
                      </a:pPr>
                      <a:r>
                        <a:rPr lang="en-US" sz="1200" dirty="0" smtClean="0"/>
                        <a:t>Revision of Concept/Business Cases for Approved/Active</a:t>
                      </a:r>
                      <a:r>
                        <a:rPr lang="en-US" sz="1200" baseline="0" dirty="0" smtClean="0"/>
                        <a:t> projects</a:t>
                      </a:r>
                    </a:p>
                    <a:p>
                      <a:pPr marL="115888" indent="-115888">
                        <a:buFont typeface="Arial" panose="020B0604020202020204" pitchFamily="34" charset="0"/>
                        <a:buChar char="•"/>
                      </a:pPr>
                      <a:r>
                        <a:rPr lang="en-US" sz="1200" baseline="0" dirty="0" smtClean="0"/>
                        <a:t>Relative Estimation</a:t>
                      </a:r>
                      <a:endParaRPr lang="en-US" sz="1200" dirty="0"/>
                    </a:p>
                  </a:txBody>
                  <a:tcPr anchor="ctr"/>
                </a:tc>
                <a:tc vMerge="1">
                  <a:txBody>
                    <a:bodyPr/>
                    <a:lstStyle/>
                    <a:p>
                      <a:endParaRPr lang="en-US" dirty="0"/>
                    </a:p>
                  </a:txBody>
                  <a:tcPr/>
                </a:tc>
              </a:tr>
              <a:tr h="370840">
                <a:tc>
                  <a:txBody>
                    <a:bodyPr/>
                    <a:lstStyle/>
                    <a:p>
                      <a:r>
                        <a:rPr lang="en-US" sz="1200" dirty="0" smtClean="0"/>
                        <a:t>4. Evaluation</a:t>
                      </a:r>
                      <a:endParaRPr lang="en-US" sz="1200" dirty="0"/>
                    </a:p>
                  </a:txBody>
                  <a:tcPr anchor="ctr"/>
                </a:tc>
                <a:tc>
                  <a:txBody>
                    <a:bodyPr/>
                    <a:lstStyle/>
                    <a:p>
                      <a:r>
                        <a:rPr lang="en-US" sz="1200" dirty="0" smtClean="0"/>
                        <a:t>A process for evaluating</a:t>
                      </a:r>
                      <a:r>
                        <a:rPr lang="en-US" sz="1200" baseline="0" dirty="0" smtClean="0"/>
                        <a:t> concepts/business cases and approved/active projects for value, risk, strategic alignment as well the identification of similar/alternative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p>
                      <a:pPr marL="115888" indent="-115888">
                        <a:buFont typeface="Arial" panose="020B0604020202020204" pitchFamily="34" charset="0"/>
                        <a:buChar char="•"/>
                      </a:pPr>
                      <a:r>
                        <a:rPr lang="en-US" sz="1200" dirty="0" smtClean="0"/>
                        <a:t>Re-evaluation</a:t>
                      </a:r>
                      <a:r>
                        <a:rPr lang="en-US" sz="1200" baseline="0" dirty="0" smtClean="0"/>
                        <a:t> of approved/active projects</a:t>
                      </a:r>
                    </a:p>
                    <a:p>
                      <a:pPr marL="115888" indent="-115888">
                        <a:buFont typeface="Arial" panose="020B0604020202020204" pitchFamily="34" charset="0"/>
                        <a:buChar char="•"/>
                      </a:pPr>
                      <a:r>
                        <a:rPr lang="en-US" sz="1200" baseline="0" dirty="0" smtClean="0"/>
                        <a:t>Secondary/independent evaluation</a:t>
                      </a:r>
                    </a:p>
                  </a:txBody>
                  <a:tcPr anchor="ctr"/>
                </a:tc>
                <a:tc vMerge="1">
                  <a:txBody>
                    <a:bodyPr/>
                    <a:lstStyle/>
                    <a:p>
                      <a:endParaRPr lang="en-US" dirty="0"/>
                    </a:p>
                  </a:txBody>
                  <a:tcPr/>
                </a:tc>
              </a:tr>
              <a:tr h="351541">
                <a:tc>
                  <a:txBody>
                    <a:bodyPr/>
                    <a:lstStyle/>
                    <a:p>
                      <a:r>
                        <a:rPr lang="en-US" sz="1200" dirty="0" smtClean="0"/>
                        <a:t>5. Prioritization</a:t>
                      </a:r>
                      <a:endParaRPr lang="en-US" sz="1200" dirty="0"/>
                    </a:p>
                  </a:txBody>
                  <a:tcPr anchor="ctr"/>
                </a:tc>
                <a:tc>
                  <a:txBody>
                    <a:bodyPr/>
                    <a:lstStyle/>
                    <a:p>
                      <a:r>
                        <a:rPr lang="en-US" sz="1200" dirty="0" smtClean="0"/>
                        <a:t>Prioritizing</a:t>
                      </a:r>
                      <a:r>
                        <a:rPr lang="en-US" sz="1200" baseline="0" dirty="0" smtClean="0"/>
                        <a:t> </a:t>
                      </a:r>
                      <a:r>
                        <a:rPr lang="en-US" sz="1200" dirty="0" smtClean="0"/>
                        <a:t>candidate</a:t>
                      </a:r>
                      <a:r>
                        <a:rPr lang="en-US" sz="1200" baseline="0" dirty="0" smtClean="0"/>
                        <a:t> and current projects through data driven analysis of </a:t>
                      </a:r>
                      <a:r>
                        <a:rPr lang="en-US" sz="1200" dirty="0" smtClean="0"/>
                        <a:t>value, risk, strategic</a:t>
                      </a:r>
                      <a:r>
                        <a:rPr lang="en-US" sz="1200" baseline="0" dirty="0" smtClean="0"/>
                        <a:t> alignment and similar/alternate projects</a:t>
                      </a:r>
                      <a:endParaRPr lang="en-US" sz="1200" dirty="0"/>
                    </a:p>
                  </a:txBody>
                  <a:tcPr anchor="ctr"/>
                </a:tc>
                <a:tc>
                  <a:txBody>
                    <a:bodyPr/>
                    <a:lstStyle/>
                    <a:p>
                      <a:pPr marL="115888" indent="-115888">
                        <a:buFont typeface="Arial" panose="020B0604020202020204" pitchFamily="34" charset="0"/>
                        <a:buChar char="•"/>
                      </a:pPr>
                      <a:r>
                        <a:rPr lang="en-US" sz="1200" dirty="0" smtClean="0"/>
                        <a:t>Scoring Models</a:t>
                      </a:r>
                    </a:p>
                  </a:txBody>
                  <a:tcPr anchor="ctr"/>
                </a:tc>
                <a:tc vMerge="1">
                  <a:txBody>
                    <a:bodyPr/>
                    <a:lstStyle/>
                    <a:p>
                      <a:endParaRPr lang="en-US" dirty="0"/>
                    </a:p>
                  </a:txBody>
                  <a:tcPr/>
                </a:tc>
              </a:tr>
              <a:tr h="351541">
                <a:tc>
                  <a:txBody>
                    <a:bodyPr/>
                    <a:lstStyle/>
                    <a:p>
                      <a:r>
                        <a:rPr lang="en-US" sz="1200" dirty="0" smtClean="0"/>
                        <a:t>6. </a:t>
                      </a:r>
                      <a:r>
                        <a:rPr lang="en-US" sz="1200" dirty="0" smtClean="0"/>
                        <a:t>Selection</a:t>
                      </a:r>
                      <a:endParaRPr lang="en-US" sz="1200" dirty="0"/>
                    </a:p>
                  </a:txBody>
                  <a:tcPr anchor="ctr"/>
                </a:tc>
                <a:tc>
                  <a:txBody>
                    <a:bodyPr/>
                    <a:lstStyle/>
                    <a:p>
                      <a:r>
                        <a:rPr lang="en-US" sz="1200" dirty="0" smtClean="0"/>
                        <a:t>Determining</a:t>
                      </a:r>
                      <a:r>
                        <a:rPr lang="en-US" sz="1200" baseline="0" dirty="0" smtClean="0"/>
                        <a:t> </a:t>
                      </a:r>
                      <a:r>
                        <a:rPr lang="en-US" sz="1200" dirty="0" smtClean="0"/>
                        <a:t>which projects or projects will be implemented (postponed or canceled) by considering priorities</a:t>
                      </a:r>
                      <a:r>
                        <a:rPr lang="en-US" sz="1200" baseline="0" dirty="0" smtClean="0"/>
                        <a:t> and resource constraints (people and financial)</a:t>
                      </a:r>
                      <a:endParaRPr lang="en-US" sz="1200" dirty="0"/>
                    </a:p>
                  </a:txBody>
                  <a:tcPr anchor="ctr"/>
                </a:tc>
                <a:tc>
                  <a:txBody>
                    <a:bodyPr/>
                    <a:lstStyle/>
                    <a:p>
                      <a:pPr marL="115888" indent="-115888">
                        <a:buFont typeface="Arial" panose="020B0604020202020204" pitchFamily="34" charset="0"/>
                        <a:buChar char="•"/>
                      </a:pPr>
                      <a:r>
                        <a:rPr lang="en-US" sz="1200" dirty="0" smtClean="0"/>
                        <a:t>Demand vs. Capacity</a:t>
                      </a:r>
                      <a:endParaRPr lang="en-US" sz="1200" baseline="0" dirty="0" smtClean="0"/>
                    </a:p>
                    <a:p>
                      <a:pPr marL="115888" indent="-115888">
                        <a:buFont typeface="Arial" panose="020B0604020202020204" pitchFamily="34" charset="0"/>
                        <a:buChar char="•"/>
                      </a:pPr>
                      <a:r>
                        <a:rPr lang="en-US" sz="1200" baseline="0" dirty="0" smtClean="0"/>
                        <a:t>Optimization</a:t>
                      </a:r>
                    </a:p>
                    <a:p>
                      <a:pPr marL="115888" indent="-115888">
                        <a:buFont typeface="Arial" panose="020B0604020202020204" pitchFamily="34" charset="0"/>
                        <a:buChar char="•"/>
                      </a:pPr>
                      <a:r>
                        <a:rPr lang="en-US" sz="1200" baseline="0" dirty="0" smtClean="0"/>
                        <a:t>Scenario Planning</a:t>
                      </a:r>
                      <a:endParaRPr lang="en-US" sz="1200" dirty="0"/>
                    </a:p>
                  </a:txBody>
                  <a:tcPr anchor="ctr"/>
                </a:tc>
                <a:tc vMerge="1">
                  <a:txBody>
                    <a:bodyPr/>
                    <a:lstStyle/>
                    <a:p>
                      <a:endParaRPr lang="en-US" dirty="0"/>
                    </a:p>
                  </a:txBody>
                  <a:tcPr/>
                </a:tc>
              </a:tr>
              <a:tr h="351541">
                <a:tc>
                  <a:txBody>
                    <a:bodyPr/>
                    <a:lstStyle/>
                    <a:p>
                      <a:r>
                        <a:rPr lang="en-US" sz="1200" dirty="0" smtClean="0"/>
                        <a:t>7. Reporting</a:t>
                      </a:r>
                      <a:endParaRPr lang="en-US" sz="1200" dirty="0"/>
                    </a:p>
                  </a:txBody>
                  <a:tcPr anchor="ctr"/>
                </a:tc>
                <a:tc>
                  <a:txBody>
                    <a:bodyPr/>
                    <a:lstStyle/>
                    <a:p>
                      <a:r>
                        <a:rPr lang="en-US" sz="1200" dirty="0" smtClean="0"/>
                        <a:t>Communicating portfolio results &amp;</a:t>
                      </a:r>
                      <a:r>
                        <a:rPr lang="en-US" sz="1200" baseline="0" dirty="0" smtClean="0"/>
                        <a:t> </a:t>
                      </a:r>
                      <a:r>
                        <a:rPr lang="en-US" sz="1200" dirty="0" smtClean="0"/>
                        <a:t>changes (i.e. new projects, postponed</a:t>
                      </a:r>
                      <a:r>
                        <a:rPr lang="en-US" sz="1200" baseline="0" dirty="0" smtClean="0"/>
                        <a:t> </a:t>
                      </a:r>
                      <a:r>
                        <a:rPr lang="en-US" sz="1200" dirty="0" smtClean="0"/>
                        <a:t>projects</a:t>
                      </a:r>
                      <a:r>
                        <a:rPr lang="en-US" sz="1200" baseline="0" dirty="0" smtClean="0"/>
                        <a:t>, and canceled projects)</a:t>
                      </a:r>
                      <a:endParaRPr lang="en-US" sz="1200" dirty="0"/>
                    </a:p>
                  </a:txBody>
                  <a:tcPr anchor="ctr"/>
                </a:tc>
                <a:tc>
                  <a:txBody>
                    <a:bodyPr/>
                    <a:lstStyle/>
                    <a:p>
                      <a:pPr marL="115888" indent="-115888">
                        <a:buFont typeface="Arial" panose="020B0604020202020204" pitchFamily="34" charset="0"/>
                        <a:buChar char="•"/>
                      </a:pPr>
                      <a:r>
                        <a:rPr lang="en-US" sz="1200" dirty="0" smtClean="0"/>
                        <a:t>Executive Reports &amp; Dashboards</a:t>
                      </a:r>
                    </a:p>
                    <a:p>
                      <a:pPr marL="115888" indent="-115888">
                        <a:buFont typeface="Arial" panose="020B0604020202020204" pitchFamily="34" charset="0"/>
                        <a:buChar char="•"/>
                      </a:pPr>
                      <a:r>
                        <a:rPr lang="en-US" sz="1200" dirty="0" smtClean="0"/>
                        <a:t>Customer Feedback</a:t>
                      </a:r>
                      <a:endParaRPr lang="en-US" sz="1200" dirty="0"/>
                    </a:p>
                  </a:txBody>
                  <a:tcPr anchor="ctr"/>
                </a:tc>
                <a:tc vMerge="1">
                  <a:txBody>
                    <a:bodyPr/>
                    <a:lstStyle/>
                    <a:p>
                      <a:endParaRPr lang="en-US" dirty="0"/>
                    </a:p>
                  </a:txBody>
                  <a:tcPr/>
                </a:tc>
              </a:tr>
              <a:tr h="351541">
                <a:tc>
                  <a:txBody>
                    <a:bodyPr/>
                    <a:lstStyle/>
                    <a:p>
                      <a:r>
                        <a:rPr lang="en-US" sz="1200" dirty="0" smtClean="0"/>
                        <a:t>8. Improvement</a:t>
                      </a:r>
                      <a:endParaRPr lang="en-US" sz="1200" dirty="0"/>
                    </a:p>
                  </a:txBody>
                  <a:tcPr anchor="ctr"/>
                </a:tc>
                <a:tc>
                  <a:txBody>
                    <a:bodyPr/>
                    <a:lstStyle/>
                    <a:p>
                      <a:r>
                        <a:rPr lang="en-US" sz="1200" dirty="0" smtClean="0"/>
                        <a:t>Capturing portfolio management metrics, evaluate portfolio performance,</a:t>
                      </a:r>
                      <a:r>
                        <a:rPr lang="en-US" sz="1200" baseline="0" dirty="0" smtClean="0"/>
                        <a:t> capture lessons learned, gather feedback, and refine portfolio management processes</a:t>
                      </a:r>
                      <a:endParaRPr lang="en-US" sz="1200" dirty="0"/>
                    </a:p>
                  </a:txBody>
                  <a:tcPr anchor="ctr"/>
                </a:tc>
                <a:tc>
                  <a:txBody>
                    <a:bodyPr/>
                    <a:lstStyle/>
                    <a:p>
                      <a:pPr marL="115888" indent="-115888">
                        <a:buFont typeface="Arial" panose="020B0604020202020204" pitchFamily="34" charset="0"/>
                        <a:buChar char="•"/>
                      </a:pPr>
                      <a:r>
                        <a:rPr lang="en-US" sz="1200" baseline="0" dirty="0" smtClean="0"/>
                        <a:t>Communicate SLOs and Metrics</a:t>
                      </a:r>
                    </a:p>
                    <a:p>
                      <a:pPr marL="115888" indent="-115888">
                        <a:buFont typeface="Arial" panose="020B0604020202020204" pitchFamily="34" charset="0"/>
                        <a:buChar char="•"/>
                      </a:pPr>
                      <a:r>
                        <a:rPr lang="en-US" sz="1200" baseline="0" dirty="0" smtClean="0"/>
                        <a:t>Communicate Portfolio Results and Trends</a:t>
                      </a:r>
                    </a:p>
                    <a:p>
                      <a:pPr marL="115888" indent="-115888">
                        <a:buFont typeface="Arial" panose="020B0604020202020204" pitchFamily="34" charset="0"/>
                        <a:buChar char="•"/>
                      </a:pPr>
                      <a:r>
                        <a:rPr lang="en-US" sz="1200" baseline="0" dirty="0" smtClean="0"/>
                        <a:t>Benchmarking</a:t>
                      </a:r>
                    </a:p>
                    <a:p>
                      <a:pPr marL="115888" indent="-115888">
                        <a:buFont typeface="Arial" panose="020B0604020202020204" pitchFamily="34" charset="0"/>
                        <a:buChar char="•"/>
                      </a:pPr>
                      <a:r>
                        <a:rPr lang="en-US" sz="1200" baseline="0" dirty="0" smtClean="0"/>
                        <a:t>Surveys</a:t>
                      </a:r>
                    </a:p>
                  </a:txBody>
                  <a:tcPr anchor="ctr"/>
                </a:tc>
                <a:tc vMerge="1">
                  <a:txBody>
                    <a:bodyPr/>
                    <a:lstStyle/>
                    <a:p>
                      <a:endParaRPr lang="en-US" dirty="0"/>
                    </a:p>
                  </a:txBody>
                  <a:tcPr/>
                </a:tc>
              </a:tr>
            </a:tbl>
          </a:graphicData>
        </a:graphic>
      </p:graphicFrame>
      <p:sp>
        <p:nvSpPr>
          <p:cNvPr id="8" name="TextBox 7"/>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Eight key processes are involved in choosing the right Portfolio</a:t>
            </a:r>
            <a:endParaRPr lang="en-US" sz="2400" dirty="0">
              <a:solidFill>
                <a:srgbClr val="FFFFFF"/>
              </a:solidFill>
              <a:ea typeface="Arial Unicode MS" pitchFamily="34" charset="-128"/>
              <a:cs typeface="Arial Unicode MS" pitchFamily="34" charset="-128"/>
            </a:endParaRPr>
          </a:p>
        </p:txBody>
      </p:sp>
    </p:spTree>
    <p:extLst>
      <p:ext uri="{BB962C8B-B14F-4D97-AF65-F5344CB8AC3E}">
        <p14:creationId xmlns:p14="http://schemas.microsoft.com/office/powerpoint/2010/main" val="3864434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What makes Portfolio Management even more relevant today?</a:t>
            </a:r>
            <a:endParaRPr lang="en-US" sz="2400" dirty="0">
              <a:solidFill>
                <a:srgbClr val="FFFFFF"/>
              </a:solidFill>
              <a:ea typeface="Arial Unicode MS" pitchFamily="34" charset="-128"/>
              <a:cs typeface="Arial Unicode MS" pitchFamily="34" charset="-128"/>
            </a:endParaRPr>
          </a:p>
        </p:txBody>
      </p:sp>
      <p:sp>
        <p:nvSpPr>
          <p:cNvPr id="8" name="Text Placeholder 7"/>
          <p:cNvSpPr>
            <a:spLocks noGrp="1"/>
          </p:cNvSpPr>
          <p:nvPr>
            <p:ph idx="1"/>
          </p:nvPr>
        </p:nvSpPr>
        <p:spPr>
          <a:xfrm>
            <a:off x="628650" y="1860461"/>
            <a:ext cx="7886700" cy="4351338"/>
          </a:xfrm>
        </p:spPr>
        <p:txBody>
          <a:bodyPr vert="horz" lIns="91440" tIns="45720" rIns="91440" bIns="45720" rtlCol="0">
            <a:noAutofit/>
          </a:bodyPr>
          <a:lstStyle/>
          <a:p>
            <a:pPr marL="339725" indent="-339725">
              <a:lnSpc>
                <a:spcPct val="100000"/>
              </a:lnSpc>
              <a:spcBef>
                <a:spcPts val="1600"/>
              </a:spcBef>
              <a:buFont typeface="Wingdings" panose="05000000000000000000" pitchFamily="2" charset="2"/>
              <a:buChar char="þ"/>
            </a:pPr>
            <a:r>
              <a:rPr lang="en-US" sz="2000" dirty="0"/>
              <a:t>Changing environment of Federal regulation and policy across commercial and social services (such as healthcare reform</a:t>
            </a:r>
            <a:r>
              <a:rPr lang="en-US" sz="2000" dirty="0"/>
              <a:t>)</a:t>
            </a:r>
          </a:p>
          <a:p>
            <a:pPr marL="339725" indent="-339725">
              <a:lnSpc>
                <a:spcPct val="100000"/>
              </a:lnSpc>
              <a:spcBef>
                <a:spcPts val="1600"/>
              </a:spcBef>
              <a:buFont typeface="Wingdings" panose="05000000000000000000" pitchFamily="2" charset="2"/>
              <a:buChar char="þ"/>
            </a:pPr>
            <a:r>
              <a:rPr lang="en-US" sz="2000" dirty="0"/>
              <a:t>Rising </a:t>
            </a:r>
            <a:r>
              <a:rPr lang="en-US" sz="2000" dirty="0"/>
              <a:t>expectations for self-service and customer service </a:t>
            </a:r>
            <a:r>
              <a:rPr lang="en-US" sz="2000" dirty="0"/>
              <a:t>due to digitization</a:t>
            </a:r>
            <a:endParaRPr lang="en-US" sz="2000" dirty="0"/>
          </a:p>
          <a:p>
            <a:pPr marL="339725" indent="-339725">
              <a:lnSpc>
                <a:spcPct val="100000"/>
              </a:lnSpc>
              <a:spcBef>
                <a:spcPts val="1600"/>
              </a:spcBef>
              <a:buFont typeface="Wingdings" panose="05000000000000000000" pitchFamily="2" charset="2"/>
              <a:buChar char="þ"/>
            </a:pPr>
            <a:r>
              <a:rPr lang="en-US" sz="2000" dirty="0"/>
              <a:t>Changes </a:t>
            </a:r>
            <a:r>
              <a:rPr lang="en-US" sz="2000" dirty="0" smtClean="0"/>
              <a:t>in </a:t>
            </a:r>
            <a:r>
              <a:rPr lang="en-US" sz="2000" dirty="0"/>
              <a:t>economy, </a:t>
            </a:r>
            <a:r>
              <a:rPr lang="en-US" sz="2000" dirty="0"/>
              <a:t>populations, property </a:t>
            </a:r>
            <a:r>
              <a:rPr lang="en-US" sz="2000" dirty="0"/>
              <a:t>values, employment, and income levels </a:t>
            </a:r>
            <a:r>
              <a:rPr lang="en-US" sz="2000" dirty="0" smtClean="0"/>
              <a:t>impact local</a:t>
            </a:r>
            <a:r>
              <a:rPr lang="en-US" sz="2000" dirty="0"/>
              <a:t>, state, and federal </a:t>
            </a:r>
            <a:r>
              <a:rPr lang="en-US" sz="2000" dirty="0"/>
              <a:t>revenues</a:t>
            </a:r>
          </a:p>
          <a:p>
            <a:pPr marL="339725" indent="-339725">
              <a:lnSpc>
                <a:spcPct val="100000"/>
              </a:lnSpc>
              <a:spcBef>
                <a:spcPts val="1600"/>
              </a:spcBef>
              <a:buFont typeface="Wingdings" panose="05000000000000000000" pitchFamily="2" charset="2"/>
              <a:buChar char="þ"/>
            </a:pPr>
            <a:r>
              <a:rPr lang="en-US" sz="2000" dirty="0"/>
              <a:t>Change requires Agility to consider, decide, execute, and reconsider project and spending decisions</a:t>
            </a:r>
          </a:p>
          <a:p>
            <a:pPr marL="339725" indent="-339725">
              <a:lnSpc>
                <a:spcPct val="100000"/>
              </a:lnSpc>
              <a:spcBef>
                <a:spcPts val="1600"/>
              </a:spcBef>
              <a:buFont typeface="Wingdings" panose="05000000000000000000" pitchFamily="2" charset="2"/>
              <a:buChar char="þ"/>
            </a:pPr>
            <a:endParaRPr lang="en-US" sz="2000" dirty="0"/>
          </a:p>
        </p:txBody>
      </p:sp>
    </p:spTree>
    <p:extLst>
      <p:ext uri="{BB962C8B-B14F-4D97-AF65-F5344CB8AC3E}">
        <p14:creationId xmlns:p14="http://schemas.microsoft.com/office/powerpoint/2010/main" val="914127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639012"/>
          </a:xfrm>
          <a:prstGeom prst="rect">
            <a:avLst/>
          </a:prstGeom>
          <a:solidFill>
            <a:schemeClr val="tx2"/>
          </a:solidFill>
        </p:spPr>
        <p:txBody>
          <a:bodyPr wrap="square" lIns="91428" tIns="91428" rIns="91428" bIns="91428" rtlCol="0" anchor="t" anchorCtr="0">
            <a:noAutofit/>
          </a:bodyPr>
          <a:lstStyle/>
          <a:p>
            <a:pPr eaLnBrk="0" hangingPunct="0"/>
            <a:r>
              <a:rPr lang="en-US" sz="2400" dirty="0" smtClean="0">
                <a:solidFill>
                  <a:srgbClr val="FFFFFF"/>
                </a:solidFill>
              </a:rPr>
              <a:t>Topics</a:t>
            </a:r>
            <a:endParaRPr lang="en-US" sz="2400" dirty="0">
              <a:solidFill>
                <a:srgbClr val="FFFFFF"/>
              </a:solidFill>
              <a:ea typeface="Arial Unicode MS" pitchFamily="34" charset="-128"/>
              <a:cs typeface="Arial Unicode MS" pitchFamily="34" charset="-128"/>
            </a:endParaRPr>
          </a:p>
        </p:txBody>
      </p:sp>
      <p:sp>
        <p:nvSpPr>
          <p:cNvPr id="6" name="Isosceles Triangle 5"/>
          <p:cNvSpPr/>
          <p:nvPr/>
        </p:nvSpPr>
        <p:spPr>
          <a:xfrm rot="5400000">
            <a:off x="247650" y="2611155"/>
            <a:ext cx="533400" cy="228600"/>
          </a:xfrm>
          <a:prstGeom prst="triangle">
            <a:avLst/>
          </a:prstGeom>
          <a:solidFill>
            <a:schemeClr val="bg1">
              <a:lumMod val="65000"/>
            </a:schemeClr>
          </a:solidFill>
          <a:ln w="38100" cap="flat" cmpd="sng" algn="ctr">
            <a:noFill/>
            <a:prstDash val="solid"/>
          </a:ln>
          <a:effectLst/>
        </p:spPr>
        <p:txBody>
          <a:bodyPr vert="horz" lIns="91440" tIns="91440" rIns="91440" bIns="91440" rtlCol="0" anchor="ctr"/>
          <a:lstStyle/>
          <a:p>
            <a:pPr marL="0" marR="0" indent="0" algn="ctr" defTabSz="914400" eaLnBrk="1" fontAlgn="auto" latinLnBrk="0" hangingPunct="1">
              <a:lnSpc>
                <a:spcPts val="1720"/>
              </a:lnSpc>
              <a:spcBef>
                <a:spcPts val="0"/>
              </a:spcBef>
              <a:spcAft>
                <a:spcPts val="0"/>
              </a:spcAft>
              <a:buClr>
                <a:srgbClr val="FFFFFF"/>
              </a:buClr>
              <a:buSzTx/>
              <a:buFontTx/>
              <a:buNone/>
              <a:tabLst/>
            </a:pPr>
            <a:endParaRPr kumimoji="0" lang="en-US"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endParaRPr>
          </a:p>
        </p:txBody>
      </p:sp>
      <p:graphicFrame>
        <p:nvGraphicFramePr>
          <p:cNvPr id="7" name="Content Placeholder 9"/>
          <p:cNvGraphicFramePr>
            <a:graphicFrameLocks noGrp="1"/>
          </p:cNvGraphicFramePr>
          <p:nvPr>
            <p:ph idx="1"/>
            <p:extLst>
              <p:ext uri="{D42A27DB-BD31-4B8C-83A1-F6EECF244321}">
                <p14:modId xmlns:p14="http://schemas.microsoft.com/office/powerpoint/2010/main" val="1273275836"/>
              </p:ext>
            </p:extLst>
          </p:nvPr>
        </p:nvGraphicFramePr>
        <p:xfrm>
          <a:off x="628650" y="1233714"/>
          <a:ext cx="7886700" cy="4943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8444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CA Corp Template">
  <a:themeElements>
    <a:clrScheme name="CA Corp color palette 2014">
      <a:dk1>
        <a:srgbClr val="20343A"/>
      </a:dk1>
      <a:lt1>
        <a:srgbClr val="FFFFFF"/>
      </a:lt1>
      <a:dk2>
        <a:srgbClr val="58676D"/>
      </a:dk2>
      <a:lt2>
        <a:srgbClr val="D0D8D8"/>
      </a:lt2>
      <a:accent1>
        <a:srgbClr val="53BBD4"/>
      </a:accent1>
      <a:accent2>
        <a:srgbClr val="BD66A9"/>
      </a:accent2>
      <a:accent3>
        <a:srgbClr val="22475C"/>
      </a:accent3>
      <a:accent4>
        <a:srgbClr val="57C1B4"/>
      </a:accent4>
      <a:accent5>
        <a:srgbClr val="3B2259"/>
      </a:accent5>
      <a:accent6>
        <a:srgbClr val="FFC91C"/>
      </a:accent6>
      <a:hlink>
        <a:srgbClr val="22475C"/>
      </a:hlink>
      <a:folHlink>
        <a:srgbClr val="3B22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38100" cap="flat" cmpd="sng" algn="ctr">
          <a:noFill/>
          <a:prstDash val="solid"/>
        </a:ln>
        <a:effectLst/>
      </a:spPr>
      <a:bodyPr vert="horz" lIns="91440" tIns="91440" rIns="91440" bIns="91440" rtlCol="0" anchor="ctr"/>
      <a:lstStyle>
        <a:defPPr marL="0" marR="0" indent="0" algn="ctr" defTabSz="914400" eaLnBrk="1" fontAlgn="auto" latinLnBrk="0" hangingPunct="1">
          <a:lnSpc>
            <a:spcPts val="1720"/>
          </a:lnSpc>
          <a:spcBef>
            <a:spcPts val="0"/>
          </a:spcBef>
          <a:spcAft>
            <a:spcPts val="0"/>
          </a:spcAft>
          <a:buClr>
            <a:srgbClr val="FFFFFF"/>
          </a:buClr>
          <a:buSzTx/>
          <a:buFontTx/>
          <a:buNone/>
          <a:tabLst/>
          <a:defRPr kumimoji="0"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defRPr>
        </a:defPPr>
      </a:lstStyle>
    </a:spDef>
    <a:lnDef>
      <a:spPr>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solidFill>
      </a:spPr>
      <a:bodyPr wrap="none" tIns="91440" bIns="91440" rtlCol="0" anchor="ctr" anchorCtr="0">
        <a:spAutoFit/>
      </a:bodyPr>
      <a:lstStyle>
        <a:defPPr algn="ctr">
          <a:defRPr sz="1200" dirty="0" smtClean="0"/>
        </a:defPPr>
      </a:lstStyle>
    </a:txDef>
  </a:objectDefaults>
  <a:extraClrSchemeLst/>
</a:theme>
</file>

<file path=ppt/theme/theme2.xml><?xml version="1.0" encoding="utf-8"?>
<a:theme xmlns:a="http://schemas.openxmlformats.org/drawingml/2006/main" name="1_CA Corp Template">
  <a:themeElements>
    <a:clrScheme name="CA Corp color palette 2014">
      <a:dk1>
        <a:srgbClr val="20343A"/>
      </a:dk1>
      <a:lt1>
        <a:srgbClr val="FFFFFF"/>
      </a:lt1>
      <a:dk2>
        <a:srgbClr val="58676D"/>
      </a:dk2>
      <a:lt2>
        <a:srgbClr val="D0D8D8"/>
      </a:lt2>
      <a:accent1>
        <a:srgbClr val="53BBD4"/>
      </a:accent1>
      <a:accent2>
        <a:srgbClr val="BD66A9"/>
      </a:accent2>
      <a:accent3>
        <a:srgbClr val="22475C"/>
      </a:accent3>
      <a:accent4>
        <a:srgbClr val="57C1B4"/>
      </a:accent4>
      <a:accent5>
        <a:srgbClr val="3B2259"/>
      </a:accent5>
      <a:accent6>
        <a:srgbClr val="FFC91C"/>
      </a:accent6>
      <a:hlink>
        <a:srgbClr val="22475C"/>
      </a:hlink>
      <a:folHlink>
        <a:srgbClr val="3B22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38100" cap="flat" cmpd="sng" algn="ctr">
          <a:noFill/>
          <a:prstDash val="solid"/>
        </a:ln>
        <a:effectLst/>
      </a:spPr>
      <a:bodyPr vert="horz" lIns="91440" tIns="91440" rIns="91440" bIns="91440" rtlCol="0" anchor="ctr"/>
      <a:lstStyle>
        <a:defPPr marL="0" marR="0" indent="0" algn="ctr" defTabSz="914400" eaLnBrk="1" fontAlgn="auto" latinLnBrk="0" hangingPunct="1">
          <a:lnSpc>
            <a:spcPts val="1720"/>
          </a:lnSpc>
          <a:spcBef>
            <a:spcPts val="0"/>
          </a:spcBef>
          <a:spcAft>
            <a:spcPts val="0"/>
          </a:spcAft>
          <a:buClr>
            <a:srgbClr val="FFFFFF"/>
          </a:buClr>
          <a:buSzTx/>
          <a:buFontTx/>
          <a:buNone/>
          <a:tabLst/>
          <a:defRPr kumimoji="0" sz="1200" b="0" i="0" u="none" strike="noStrike" kern="0" cap="none" spc="0" normalizeH="0" baseline="0" noProof="0" dirty="0" smtClean="0">
            <a:ln>
              <a:noFill/>
            </a:ln>
            <a:solidFill>
              <a:schemeClr val="accent3"/>
            </a:solidFill>
            <a:effectLst/>
            <a:uLnTx/>
            <a:uFillTx/>
            <a:latin typeface="Calibri"/>
            <a:ea typeface="+mn-ea"/>
            <a:cs typeface="Arial Unicode MS" pitchFamily="34" charset="-128"/>
          </a:defRPr>
        </a:defPPr>
      </a:lstStyle>
    </a:spDef>
    <a:lnDef>
      <a:spPr>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solidFill>
      </a:spPr>
      <a:bodyPr wrap="none" tIns="91440" bIns="91440" rtlCol="0" anchor="ctr" anchorCtr="0">
        <a:spAutoFit/>
      </a:bodyPr>
      <a:lstStyle>
        <a:defPPr algn="ctr">
          <a:defRPr sz="1200" dirty="0" smtClean="0"/>
        </a:defPPr>
      </a:lstStyle>
    </a:txDef>
  </a:objectDefaults>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828</TotalTime>
  <Words>2261</Words>
  <Application>Microsoft Office PowerPoint</Application>
  <PresentationFormat>On-screen Show (4:3)</PresentationFormat>
  <Paragraphs>402</Paragraphs>
  <Slides>28</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28</vt:i4>
      </vt:variant>
    </vt:vector>
  </HeadingPairs>
  <TitlesOfParts>
    <vt:vector size="36" baseType="lpstr">
      <vt:lpstr>Arial Unicode MS</vt:lpstr>
      <vt:lpstr>Arial</vt:lpstr>
      <vt:lpstr>Calibri</vt:lpstr>
      <vt:lpstr>Calibri Light</vt:lpstr>
      <vt:lpstr>Wingdings</vt:lpstr>
      <vt:lpstr>CA Corp Template</vt:lpstr>
      <vt:lpstr>1_CA Corp Template</vt:lpstr>
      <vt:lpstr>Office Theme</vt:lpstr>
      <vt:lpstr>Principles of Effective Portfolio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Principles of Effective Portfolio Management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Starr</dc:creator>
  <cp:lastModifiedBy>George Starr</cp:lastModifiedBy>
  <cp:revision>181</cp:revision>
  <dcterms:created xsi:type="dcterms:W3CDTF">2016-05-04T16:01:25Z</dcterms:created>
  <dcterms:modified xsi:type="dcterms:W3CDTF">2016-05-07T02:46:41Z</dcterms:modified>
</cp:coreProperties>
</file>