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29" r:id="rId2"/>
  </p:sldMasterIdLst>
  <p:notesMasterIdLst>
    <p:notesMasterId r:id="rId26"/>
  </p:notesMasterIdLst>
  <p:handoutMasterIdLst>
    <p:handoutMasterId r:id="rId27"/>
  </p:handoutMasterIdLst>
  <p:sldIdLst>
    <p:sldId id="1999" r:id="rId3"/>
    <p:sldId id="2148" r:id="rId4"/>
    <p:sldId id="2055" r:id="rId5"/>
    <p:sldId id="1965" r:id="rId6"/>
    <p:sldId id="2178" r:id="rId7"/>
    <p:sldId id="2149" r:id="rId8"/>
    <p:sldId id="2176" r:id="rId9"/>
    <p:sldId id="2177" r:id="rId10"/>
    <p:sldId id="2144" r:id="rId11"/>
    <p:sldId id="2121" r:id="rId12"/>
    <p:sldId id="2187" r:id="rId13"/>
    <p:sldId id="2138" r:id="rId14"/>
    <p:sldId id="2143" r:id="rId15"/>
    <p:sldId id="2172" r:id="rId16"/>
    <p:sldId id="2181" r:id="rId17"/>
    <p:sldId id="2157" r:id="rId18"/>
    <p:sldId id="2182" r:id="rId19"/>
    <p:sldId id="2183" r:id="rId20"/>
    <p:sldId id="2184" r:id="rId21"/>
    <p:sldId id="2185" r:id="rId22"/>
    <p:sldId id="2150" r:id="rId23"/>
    <p:sldId id="2175" r:id="rId24"/>
    <p:sldId id="2018" r:id="rId25"/>
  </p:sldIdLst>
  <p:sldSz cx="9144000" cy="6858000" type="letter"/>
  <p:notesSz cx="7077075" cy="9363075"/>
  <p:defaultTex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192" userDrawn="1">
          <p15:clr>
            <a:srgbClr val="A4A3A4"/>
          </p15:clr>
        </p15:guide>
        <p15:guide id="3" orient="horz" pos="3144" userDrawn="1">
          <p15:clr>
            <a:srgbClr val="A4A3A4"/>
          </p15:clr>
        </p15:guide>
        <p15:guide id="4" pos="4944"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3A"/>
    <a:srgbClr val="005695"/>
    <a:srgbClr val="BFD1DF"/>
    <a:srgbClr val="77933C"/>
    <a:srgbClr val="666699"/>
    <a:srgbClr val="A52819"/>
    <a:srgbClr val="426E18"/>
    <a:srgbClr val="531950"/>
    <a:srgbClr val="6390B1"/>
    <a:srgbClr val="171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95501" autoAdjust="0"/>
  </p:normalViewPr>
  <p:slideViewPr>
    <p:cSldViewPr snapToGrid="0">
      <p:cViewPr varScale="1">
        <p:scale>
          <a:sx n="67" d="100"/>
          <a:sy n="67" d="100"/>
        </p:scale>
        <p:origin x="942" y="66"/>
      </p:cViewPr>
      <p:guideLst>
        <p:guide orient="horz" pos="3960"/>
        <p:guide pos="192"/>
        <p:guide orient="horz" pos="3144"/>
        <p:guide pos="4944"/>
      </p:guideLst>
    </p:cSldViewPr>
  </p:slideViewPr>
  <p:outlineViewPr>
    <p:cViewPr>
      <p:scale>
        <a:sx n="33" d="100"/>
        <a:sy n="33" d="100"/>
      </p:scale>
      <p:origin x="0" y="-148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9" d="100"/>
          <a:sy n="69" d="100"/>
        </p:scale>
        <p:origin x="-2754" y="-10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664384978529055"/>
          <c:y val="0"/>
          <c:w val="0.43456197557694348"/>
          <c:h val="0.77763920529107089"/>
        </c:manualLayout>
      </c:layout>
      <c:barChart>
        <c:barDir val="bar"/>
        <c:grouping val="stacked"/>
        <c:varyColors val="0"/>
        <c:ser>
          <c:idx val="0"/>
          <c:order val="0"/>
          <c:tx>
            <c:strRef>
              <c:f>Sheet1!$B$1</c:f>
              <c:strCache>
                <c:ptCount val="1"/>
                <c:pt idx="0">
                  <c:v>Critical</c:v>
                </c:pt>
              </c:strCache>
            </c:strRef>
          </c:tx>
          <c:spPr>
            <a:ln>
              <a:solidFill>
                <a:schemeClr val="bg1"/>
              </a:solidFill>
            </a:ln>
          </c:spPr>
          <c:invertIfNegative val="0"/>
          <c:dLbls>
            <c:dLbl>
              <c:idx val="0"/>
              <c:layout>
                <c:manualLayout>
                  <c:x val="1.435387014245768E-3"/>
                  <c:y val="6.1126140078580828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n-US" sz="1600" b="0" i="0" u="none" strike="noStrike" kern="1200" baseline="0">
                    <a:solidFill>
                      <a:schemeClr val="bg1"/>
                    </a:solidFill>
                    <a:latin typeface="Arial Narrow"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Reduce and avoid purchase costs</c:v>
                </c:pt>
                <c:pt idx="1">
                  <c:v>Elevate procurement role to trusted advisor</c:v>
                </c:pt>
                <c:pt idx="2">
                  <c:v>Increase spend influence</c:v>
                </c:pt>
                <c:pt idx="3">
                  <c:v>Improve agility</c:v>
                </c:pt>
                <c:pt idx="4">
                  <c:v>Increase stakeholder satisfaction</c:v>
                </c:pt>
                <c:pt idx="5">
                  <c:v>Reduce supply continuity risk</c:v>
                </c:pt>
                <c:pt idx="6">
                  <c:v>Deepen influence on complex indirect spend</c:v>
                </c:pt>
                <c:pt idx="7">
                  <c:v>Strengthen/protect the organization's brand</c:v>
                </c:pt>
                <c:pt idx="8">
                  <c:v>Tap supplier innovation</c:v>
                </c:pt>
                <c:pt idx="9">
                  <c:v>Reduce regulatory non-compliance risk</c:v>
                </c:pt>
                <c:pt idx="10">
                  <c:v>Improve supplier delivery performance</c:v>
                </c:pt>
              </c:strCache>
            </c:strRef>
          </c:cat>
          <c:val>
            <c:numRef>
              <c:f>Sheet1!$B$2:$B$12</c:f>
              <c:numCache>
                <c:formatCode>0%</c:formatCode>
                <c:ptCount val="11"/>
                <c:pt idx="0">
                  <c:v>0.26190476190476192</c:v>
                </c:pt>
                <c:pt idx="1">
                  <c:v>0.26190476190476192</c:v>
                </c:pt>
                <c:pt idx="2">
                  <c:v>0.17073170731707318</c:v>
                </c:pt>
                <c:pt idx="3">
                  <c:v>0.23170731707317074</c:v>
                </c:pt>
                <c:pt idx="4">
                  <c:v>0.17857142857142858</c:v>
                </c:pt>
                <c:pt idx="5">
                  <c:v>0.1951219512195122</c:v>
                </c:pt>
                <c:pt idx="6">
                  <c:v>0.15662650602409639</c:v>
                </c:pt>
                <c:pt idx="7">
                  <c:v>0.16867469879518071</c:v>
                </c:pt>
                <c:pt idx="8">
                  <c:v>0.15853658536585366</c:v>
                </c:pt>
                <c:pt idx="9">
                  <c:v>0.22619047619047619</c:v>
                </c:pt>
                <c:pt idx="10">
                  <c:v>6.0240963855421686E-2</c:v>
                </c:pt>
              </c:numCache>
            </c:numRef>
          </c:val>
        </c:ser>
        <c:ser>
          <c:idx val="1"/>
          <c:order val="1"/>
          <c:tx>
            <c:strRef>
              <c:f>Sheet1!$C$1</c:f>
              <c:strCache>
                <c:ptCount val="1"/>
                <c:pt idx="0">
                  <c:v>Major</c:v>
                </c:pt>
              </c:strCache>
            </c:strRef>
          </c:tx>
          <c:spPr>
            <a:ln>
              <a:solidFill>
                <a:schemeClr val="bg1"/>
              </a:solidFill>
            </a:ln>
          </c:spPr>
          <c:invertIfNegative val="0"/>
          <c:dLbls>
            <c:spPr>
              <a:noFill/>
              <a:ln>
                <a:noFill/>
              </a:ln>
              <a:effectLst/>
            </c:spPr>
            <c:txPr>
              <a:bodyPr/>
              <a:lstStyle/>
              <a:p>
                <a:pPr algn="ctr">
                  <a:defRPr lang="en-US" sz="1600" b="0" i="0" u="none" strike="noStrike" kern="1200" baseline="0">
                    <a:solidFill>
                      <a:schemeClr val="tx1"/>
                    </a:solidFill>
                    <a:latin typeface="Arial Narrow"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Reduce and avoid purchase costs</c:v>
                </c:pt>
                <c:pt idx="1">
                  <c:v>Elevate procurement role to trusted advisor</c:v>
                </c:pt>
                <c:pt idx="2">
                  <c:v>Increase spend influence</c:v>
                </c:pt>
                <c:pt idx="3">
                  <c:v>Improve agility</c:v>
                </c:pt>
                <c:pt idx="4">
                  <c:v>Increase stakeholder satisfaction</c:v>
                </c:pt>
                <c:pt idx="5">
                  <c:v>Reduce supply continuity risk</c:v>
                </c:pt>
                <c:pt idx="6">
                  <c:v>Deepen influence on complex indirect spend</c:v>
                </c:pt>
                <c:pt idx="7">
                  <c:v>Strengthen/protect the organization's brand</c:v>
                </c:pt>
                <c:pt idx="8">
                  <c:v>Tap supplier innovation</c:v>
                </c:pt>
                <c:pt idx="9">
                  <c:v>Reduce regulatory non-compliance risk</c:v>
                </c:pt>
                <c:pt idx="10">
                  <c:v>Improve supplier delivery performance</c:v>
                </c:pt>
              </c:strCache>
            </c:strRef>
          </c:cat>
          <c:val>
            <c:numRef>
              <c:f>Sheet1!$C$2:$C$12</c:f>
              <c:numCache>
                <c:formatCode>0%</c:formatCode>
                <c:ptCount val="11"/>
                <c:pt idx="0">
                  <c:v>0.58333333333333337</c:v>
                </c:pt>
                <c:pt idx="1">
                  <c:v>0.54761904761904767</c:v>
                </c:pt>
                <c:pt idx="2">
                  <c:v>0.58536585365853655</c:v>
                </c:pt>
                <c:pt idx="3">
                  <c:v>0.51219512195121952</c:v>
                </c:pt>
                <c:pt idx="4">
                  <c:v>0.52380952380952384</c:v>
                </c:pt>
                <c:pt idx="5">
                  <c:v>0.48780487804878048</c:v>
                </c:pt>
                <c:pt idx="6">
                  <c:v>0.49397590361445781</c:v>
                </c:pt>
                <c:pt idx="7">
                  <c:v>0.45783132530120485</c:v>
                </c:pt>
                <c:pt idx="8">
                  <c:v>0.3902439024390244</c:v>
                </c:pt>
                <c:pt idx="9">
                  <c:v>0.2857142857142857</c:v>
                </c:pt>
                <c:pt idx="10">
                  <c:v>0.44578313253012047</c:v>
                </c:pt>
              </c:numCache>
            </c:numRef>
          </c:val>
        </c:ser>
        <c:ser>
          <c:idx val="2"/>
          <c:order val="2"/>
          <c:tx>
            <c:strRef>
              <c:f>Sheet1!$D$1</c:f>
              <c:strCache>
                <c:ptCount val="1"/>
                <c:pt idx="0">
                  <c:v>sum</c:v>
                </c:pt>
              </c:strCache>
            </c:strRef>
          </c:tx>
          <c:spPr>
            <a:noFill/>
            <a:ln>
              <a:solidFill>
                <a:schemeClr val="bg1"/>
              </a:solidFill>
            </a:ln>
          </c:spPr>
          <c:invertIfNegative val="0"/>
          <c:dLbls>
            <c:spPr>
              <a:noFill/>
              <a:ln>
                <a:noFill/>
              </a:ln>
              <a:effectLst/>
            </c:spPr>
            <c:txPr>
              <a:bodyPr wrap="square" lIns="38100" tIns="19050" rIns="38100" bIns="19050" anchor="ctr">
                <a:spAutoFit/>
              </a:bodyPr>
              <a:lstStyle/>
              <a:p>
                <a:pPr>
                  <a:defRPr sz="1600">
                    <a:latin typeface="Arial Narrow" panose="020B0606020202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Reduce and avoid purchase costs</c:v>
                </c:pt>
                <c:pt idx="1">
                  <c:v>Elevate procurement role to trusted advisor</c:v>
                </c:pt>
                <c:pt idx="2">
                  <c:v>Increase spend influence</c:v>
                </c:pt>
                <c:pt idx="3">
                  <c:v>Improve agility</c:v>
                </c:pt>
                <c:pt idx="4">
                  <c:v>Increase stakeholder satisfaction</c:v>
                </c:pt>
                <c:pt idx="5">
                  <c:v>Reduce supply continuity risk</c:v>
                </c:pt>
                <c:pt idx="6">
                  <c:v>Deepen influence on complex indirect spend</c:v>
                </c:pt>
                <c:pt idx="7">
                  <c:v>Strengthen/protect the organization's brand</c:v>
                </c:pt>
                <c:pt idx="8">
                  <c:v>Tap supplier innovation</c:v>
                </c:pt>
                <c:pt idx="9">
                  <c:v>Reduce regulatory non-compliance risk</c:v>
                </c:pt>
                <c:pt idx="10">
                  <c:v>Improve supplier delivery performance</c:v>
                </c:pt>
              </c:strCache>
            </c:strRef>
          </c:cat>
          <c:val>
            <c:numRef>
              <c:f>Sheet1!$D$2:$D$12</c:f>
              <c:numCache>
                <c:formatCode>0%</c:formatCode>
                <c:ptCount val="11"/>
                <c:pt idx="0">
                  <c:v>0.84523809523809534</c:v>
                </c:pt>
                <c:pt idx="1">
                  <c:v>0.80952380952380953</c:v>
                </c:pt>
                <c:pt idx="2">
                  <c:v>0.75609756097560976</c:v>
                </c:pt>
                <c:pt idx="3">
                  <c:v>0.74390243902439024</c:v>
                </c:pt>
                <c:pt idx="4">
                  <c:v>0.70238095238095244</c:v>
                </c:pt>
                <c:pt idx="5">
                  <c:v>0.68292682926829262</c:v>
                </c:pt>
                <c:pt idx="6">
                  <c:v>0.6506024096385542</c:v>
                </c:pt>
                <c:pt idx="7">
                  <c:v>0.62650602409638556</c:v>
                </c:pt>
                <c:pt idx="8">
                  <c:v>0.54878048780487809</c:v>
                </c:pt>
                <c:pt idx="9">
                  <c:v>0.51190476190476186</c:v>
                </c:pt>
                <c:pt idx="10">
                  <c:v>0.50602409638554213</c:v>
                </c:pt>
              </c:numCache>
            </c:numRef>
          </c:val>
        </c:ser>
        <c:dLbls>
          <c:showLegendKey val="0"/>
          <c:showVal val="1"/>
          <c:showCatName val="0"/>
          <c:showSerName val="0"/>
          <c:showPercent val="0"/>
          <c:showBubbleSize val="0"/>
        </c:dLbls>
        <c:gapWidth val="50"/>
        <c:overlap val="100"/>
        <c:axId val="346166544"/>
        <c:axId val="420125888"/>
      </c:barChart>
      <c:catAx>
        <c:axId val="346166544"/>
        <c:scaling>
          <c:orientation val="maxMin"/>
        </c:scaling>
        <c:delete val="0"/>
        <c:axPos val="l"/>
        <c:numFmt formatCode="General" sourceLinked="1"/>
        <c:majorTickMark val="none"/>
        <c:minorTickMark val="none"/>
        <c:tickLblPos val="nextTo"/>
        <c:spPr>
          <a:ln>
            <a:noFill/>
          </a:ln>
        </c:spPr>
        <c:txPr>
          <a:bodyPr/>
          <a:lstStyle/>
          <a:p>
            <a:pPr>
              <a:defRPr sz="1800" b="0">
                <a:latin typeface="Arial Narrow" pitchFamily="34" charset="0"/>
              </a:defRPr>
            </a:pPr>
            <a:endParaRPr lang="en-US"/>
          </a:p>
        </c:txPr>
        <c:crossAx val="420125888"/>
        <c:crosses val="autoZero"/>
        <c:auto val="1"/>
        <c:lblAlgn val="ctr"/>
        <c:lblOffset val="100"/>
        <c:noMultiLvlLbl val="0"/>
      </c:catAx>
      <c:valAx>
        <c:axId val="420125888"/>
        <c:scaling>
          <c:orientation val="minMax"/>
          <c:max val="1"/>
        </c:scaling>
        <c:delete val="1"/>
        <c:axPos val="t"/>
        <c:numFmt formatCode="0%" sourceLinked="1"/>
        <c:majorTickMark val="out"/>
        <c:minorTickMark val="none"/>
        <c:tickLblPos val="none"/>
        <c:crossAx val="346166544"/>
        <c:crosses val="autoZero"/>
        <c:crossBetween val="between"/>
      </c:valAx>
    </c:plotArea>
    <c:legend>
      <c:legendPos val="b"/>
      <c:legendEntry>
        <c:idx val="2"/>
        <c:delete val="1"/>
      </c:legendEntry>
      <c:layout>
        <c:manualLayout>
          <c:xMode val="edge"/>
          <c:yMode val="edge"/>
          <c:x val="0.32632772082170391"/>
          <c:y val="0.82177810778793969"/>
          <c:w val="0.36570003059013978"/>
          <c:h val="4.3791041860859178E-2"/>
        </c:manualLayout>
      </c:layout>
      <c:overlay val="0"/>
      <c:txPr>
        <a:bodyPr/>
        <a:lstStyle/>
        <a:p>
          <a:pPr>
            <a:defRPr sz="1600" b="0">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b="0" noProof="0"/>
            </a:pPr>
            <a:r>
              <a:rPr lang="en-US" sz="1600" b="0" noProof="0" dirty="0" smtClean="0"/>
              <a:t>Indirect E-Catalog Spend vs</a:t>
            </a:r>
            <a:r>
              <a:rPr lang="en-US" sz="1600" b="0" baseline="0" noProof="0" dirty="0" smtClean="0"/>
              <a:t>. </a:t>
            </a:r>
            <a:r>
              <a:rPr lang="en-US" sz="1600" b="0" noProof="0" dirty="0" smtClean="0"/>
              <a:t>Order Processing Cost</a:t>
            </a:r>
            <a:endParaRPr lang="en-US" sz="1600" b="0" noProof="0" dirty="0"/>
          </a:p>
        </c:rich>
      </c:tx>
      <c:overlay val="0"/>
    </c:title>
    <c:autoTitleDeleted val="0"/>
    <c:plotArea>
      <c:layout>
        <c:manualLayout>
          <c:layoutTarget val="inner"/>
          <c:xMode val="edge"/>
          <c:yMode val="edge"/>
          <c:x val="0.12960727239243094"/>
          <c:y val="0.13999328055904553"/>
          <c:w val="0.76576884101477938"/>
          <c:h val="0.66031896776261745"/>
        </c:manualLayout>
      </c:layout>
      <c:barChart>
        <c:barDir val="col"/>
        <c:grouping val="clustered"/>
        <c:varyColors val="0"/>
        <c:ser>
          <c:idx val="0"/>
          <c:order val="0"/>
          <c:tx>
            <c:strRef>
              <c:f>Sheet1!$B$1</c:f>
              <c:strCache>
                <c:ptCount val="1"/>
                <c:pt idx="0">
                  <c:v>Process Cost per Order</c:v>
                </c:pt>
              </c:strCache>
            </c:strRef>
          </c:tx>
          <c:invertIfNegative val="0"/>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High</c:v>
                </c:pt>
                <c:pt idx="1">
                  <c:v>Medium</c:v>
                </c:pt>
                <c:pt idx="2">
                  <c:v>Low</c:v>
                </c:pt>
              </c:strCache>
            </c:strRef>
          </c:cat>
          <c:val>
            <c:numRef>
              <c:f>Sheet1!$B$2:$B$4</c:f>
              <c:numCache>
                <c:formatCode>"$"#,##0.00</c:formatCode>
                <c:ptCount val="3"/>
                <c:pt idx="0">
                  <c:v>8.5713573167925201</c:v>
                </c:pt>
                <c:pt idx="1">
                  <c:v>10.824502682214201</c:v>
                </c:pt>
                <c:pt idx="2">
                  <c:v>22.822552674687699</c:v>
                </c:pt>
              </c:numCache>
            </c:numRef>
          </c:val>
        </c:ser>
        <c:dLbls>
          <c:showLegendKey val="0"/>
          <c:showVal val="1"/>
          <c:showCatName val="0"/>
          <c:showSerName val="0"/>
          <c:showPercent val="0"/>
          <c:showBubbleSize val="0"/>
        </c:dLbls>
        <c:gapWidth val="70"/>
        <c:axId val="547253720"/>
        <c:axId val="547254112"/>
      </c:barChart>
      <c:lineChart>
        <c:grouping val="standard"/>
        <c:varyColors val="0"/>
        <c:ser>
          <c:idx val="1"/>
          <c:order val="1"/>
          <c:tx>
            <c:strRef>
              <c:f>Sheet1!$C$1</c:f>
              <c:strCache>
                <c:ptCount val="1"/>
                <c:pt idx="0">
                  <c:v>Percent of Indirect Spend on E-Catalog</c:v>
                </c:pt>
              </c:strCache>
            </c:strRef>
          </c:tx>
          <c:marker>
            <c:symbol val="square"/>
            <c:size val="8"/>
          </c:marker>
          <c:dLbls>
            <c:dLbl>
              <c:idx val="1"/>
              <c:spPr/>
              <c:txPr>
                <a:bodyPr/>
                <a:lstStyle/>
                <a:p>
                  <a:pPr>
                    <a:defRPr sz="1400" b="1">
                      <a:solidFill>
                        <a:schemeClr val="bg1"/>
                      </a:solidFill>
                    </a:defRPr>
                  </a:pPr>
                  <a:endParaRPr lang="en-US"/>
                </a:p>
              </c:txPr>
              <c:dLblPos val="t"/>
              <c:showLegendKey val="0"/>
              <c:showVal val="1"/>
              <c:showCatName val="0"/>
              <c:showSerName val="0"/>
              <c:showPercent val="0"/>
              <c:showBubbleSize val="0"/>
            </c:dLbl>
            <c:dLbl>
              <c:idx val="2"/>
              <c:spPr/>
              <c:txPr>
                <a:bodyPr/>
                <a:lstStyle/>
                <a:p>
                  <a:pPr>
                    <a:defRPr sz="1400" b="1">
                      <a:solidFill>
                        <a:schemeClr val="bg1"/>
                      </a:solidFill>
                    </a:defRPr>
                  </a:pPr>
                  <a:endParaRPr lang="en-US"/>
                </a:p>
              </c:txPr>
              <c:dLblPos val="t"/>
              <c:showLegendKey val="0"/>
              <c:showVal val="1"/>
              <c:showCatName val="0"/>
              <c:showSerName val="0"/>
              <c:showPercent val="0"/>
              <c:showBubbleSize val="0"/>
            </c:dLbl>
            <c:spPr>
              <a:noFill/>
              <a:ln>
                <a:noFill/>
              </a:ln>
              <a:effectLst/>
            </c:spPr>
            <c:txPr>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High</c:v>
                </c:pt>
                <c:pt idx="1">
                  <c:v>Medium</c:v>
                </c:pt>
                <c:pt idx="2">
                  <c:v>Low</c:v>
                </c:pt>
              </c:strCache>
            </c:strRef>
          </c:cat>
          <c:val>
            <c:numRef>
              <c:f>Sheet1!$C$2:$C$4</c:f>
              <c:numCache>
                <c:formatCode>0%</c:formatCode>
                <c:ptCount val="3"/>
                <c:pt idx="0">
                  <c:v>0.4</c:v>
                </c:pt>
                <c:pt idx="1">
                  <c:v>0.14000000000000001</c:v>
                </c:pt>
                <c:pt idx="2">
                  <c:v>0.01</c:v>
                </c:pt>
              </c:numCache>
            </c:numRef>
          </c:val>
          <c:smooth val="0"/>
        </c:ser>
        <c:dLbls>
          <c:showLegendKey val="0"/>
          <c:showVal val="1"/>
          <c:showCatName val="0"/>
          <c:showSerName val="0"/>
          <c:showPercent val="0"/>
          <c:showBubbleSize val="0"/>
        </c:dLbls>
        <c:marker val="1"/>
        <c:smooth val="0"/>
        <c:axId val="547254504"/>
        <c:axId val="547254896"/>
      </c:lineChart>
      <c:catAx>
        <c:axId val="547253720"/>
        <c:scaling>
          <c:orientation val="minMax"/>
        </c:scaling>
        <c:delete val="0"/>
        <c:axPos val="b"/>
        <c:numFmt formatCode="General" sourceLinked="1"/>
        <c:majorTickMark val="out"/>
        <c:minorTickMark val="none"/>
        <c:tickLblPos val="nextTo"/>
        <c:spPr>
          <a:ln>
            <a:noFill/>
          </a:ln>
        </c:spPr>
        <c:txPr>
          <a:bodyPr/>
          <a:lstStyle/>
          <a:p>
            <a:pPr>
              <a:defRPr sz="1400" b="1"/>
            </a:pPr>
            <a:endParaRPr lang="en-US"/>
          </a:p>
        </c:txPr>
        <c:crossAx val="547254112"/>
        <c:crosses val="autoZero"/>
        <c:auto val="1"/>
        <c:lblAlgn val="ctr"/>
        <c:lblOffset val="100"/>
        <c:noMultiLvlLbl val="0"/>
      </c:catAx>
      <c:valAx>
        <c:axId val="547254112"/>
        <c:scaling>
          <c:orientation val="minMax"/>
        </c:scaling>
        <c:delete val="0"/>
        <c:axPos val="l"/>
        <c:numFmt formatCode="&quot;$&quot;#,##0.00" sourceLinked="1"/>
        <c:majorTickMark val="out"/>
        <c:minorTickMark val="none"/>
        <c:tickLblPos val="nextTo"/>
        <c:spPr>
          <a:ln>
            <a:noFill/>
          </a:ln>
        </c:spPr>
        <c:txPr>
          <a:bodyPr/>
          <a:lstStyle/>
          <a:p>
            <a:pPr>
              <a:defRPr sz="800">
                <a:solidFill>
                  <a:schemeClr val="bg1"/>
                </a:solidFill>
              </a:defRPr>
            </a:pPr>
            <a:endParaRPr lang="en-US"/>
          </a:p>
        </c:txPr>
        <c:crossAx val="547253720"/>
        <c:crosses val="autoZero"/>
        <c:crossBetween val="between"/>
      </c:valAx>
      <c:catAx>
        <c:axId val="547254504"/>
        <c:scaling>
          <c:orientation val="minMax"/>
        </c:scaling>
        <c:delete val="1"/>
        <c:axPos val="b"/>
        <c:numFmt formatCode="General" sourceLinked="1"/>
        <c:majorTickMark val="out"/>
        <c:minorTickMark val="none"/>
        <c:tickLblPos val="nextTo"/>
        <c:crossAx val="547254896"/>
        <c:crosses val="autoZero"/>
        <c:auto val="1"/>
        <c:lblAlgn val="ctr"/>
        <c:lblOffset val="100"/>
        <c:noMultiLvlLbl val="0"/>
      </c:catAx>
      <c:valAx>
        <c:axId val="547254896"/>
        <c:scaling>
          <c:orientation val="minMax"/>
        </c:scaling>
        <c:delete val="0"/>
        <c:axPos val="r"/>
        <c:numFmt formatCode="0%" sourceLinked="1"/>
        <c:majorTickMark val="out"/>
        <c:minorTickMark val="none"/>
        <c:tickLblPos val="nextTo"/>
        <c:spPr>
          <a:ln>
            <a:noFill/>
          </a:ln>
        </c:spPr>
        <c:txPr>
          <a:bodyPr/>
          <a:lstStyle/>
          <a:p>
            <a:pPr>
              <a:defRPr sz="800">
                <a:solidFill>
                  <a:schemeClr val="bg1"/>
                </a:solidFill>
              </a:defRPr>
            </a:pPr>
            <a:endParaRPr lang="en-US"/>
          </a:p>
        </c:txPr>
        <c:crossAx val="547254504"/>
        <c:crosses val="max"/>
        <c:crossBetween val="between"/>
      </c:valAx>
      <c:spPr>
        <a:noFill/>
        <a:ln w="25403">
          <a:noFill/>
        </a:ln>
      </c:spPr>
    </c:plotArea>
    <c:legend>
      <c:legendPos val="b"/>
      <c:overlay val="0"/>
      <c:txPr>
        <a:bodyPr/>
        <a:lstStyle/>
        <a:p>
          <a:pPr>
            <a:defRPr sz="14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Contract </a:t>
            </a:r>
            <a:r>
              <a:rPr lang="en-US" dirty="0">
                <a:solidFill>
                  <a:schemeClr val="tx1"/>
                </a:solidFill>
              </a:rPr>
              <a:t>information </a:t>
            </a:r>
            <a:r>
              <a:rPr lang="en-US" dirty="0" smtClean="0">
                <a:solidFill>
                  <a:schemeClr val="tx1"/>
                </a:solidFill>
              </a:rPr>
              <a:t>can be </a:t>
            </a:r>
            <a:r>
              <a:rPr lang="en-US" dirty="0">
                <a:solidFill>
                  <a:schemeClr val="tx1"/>
                </a:solidFill>
              </a:rPr>
              <a:t>viewed </a:t>
            </a:r>
            <a:r>
              <a:rPr lang="en-US" dirty="0" smtClean="0">
                <a:solidFill>
                  <a:schemeClr val="tx1"/>
                </a:solidFill>
              </a:rPr>
              <a:t>enterprise-wide</a:t>
            </a:r>
          </a:p>
          <a:p>
            <a:pPr>
              <a:defRPr>
                <a:solidFill>
                  <a:schemeClr val="tx1"/>
                </a:solidFill>
              </a:defRPr>
            </a:pPr>
            <a:r>
              <a:rPr lang="en-US" dirty="0" smtClean="0">
                <a:solidFill>
                  <a:schemeClr val="tx1"/>
                </a:solidFill>
              </a:rPr>
              <a:t>(percent</a:t>
            </a:r>
            <a:r>
              <a:rPr lang="en-US" baseline="0" dirty="0" smtClean="0">
                <a:solidFill>
                  <a:schemeClr val="tx1"/>
                </a:solidFill>
              </a:rPr>
              <a:t> of organizations)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816031224810842E-2"/>
          <c:y val="0.24843333007605894"/>
          <c:w val="0.92836793755037827"/>
          <c:h val="0.66012062034948971"/>
        </c:manualLayout>
      </c:layout>
      <c:barChart>
        <c:barDir val="col"/>
        <c:grouping val="clustered"/>
        <c:varyColors val="0"/>
        <c:ser>
          <c:idx val="0"/>
          <c:order val="0"/>
          <c:tx>
            <c:strRef>
              <c:f>Sheet1!$B$1</c:f>
              <c:strCache>
                <c:ptCount val="1"/>
                <c:pt idx="0">
                  <c:v>To what extent can contract information be viewed enterprise-wide?</c:v>
                </c:pt>
              </c:strCache>
            </c:strRef>
          </c:tx>
          <c:spPr>
            <a:solidFill>
              <a:srgbClr val="001C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World Class</c:v>
                </c:pt>
                <c:pt idx="1">
                  <c:v>Non-WC</c:v>
                </c:pt>
              </c:strCache>
            </c:strRef>
          </c:cat>
          <c:val>
            <c:numRef>
              <c:f>Sheet1!$B$2:$B$3</c:f>
              <c:numCache>
                <c:formatCode>0%</c:formatCode>
                <c:ptCount val="2"/>
                <c:pt idx="0">
                  <c:v>0.75</c:v>
                </c:pt>
                <c:pt idx="1">
                  <c:v>0.44</c:v>
                </c:pt>
              </c:numCache>
            </c:numRef>
          </c:val>
        </c:ser>
        <c:dLbls>
          <c:showLegendKey val="0"/>
          <c:showVal val="0"/>
          <c:showCatName val="0"/>
          <c:showSerName val="0"/>
          <c:showPercent val="0"/>
          <c:showBubbleSize val="0"/>
        </c:dLbls>
        <c:gapWidth val="219"/>
        <c:overlap val="-27"/>
        <c:axId val="547256856"/>
        <c:axId val="420812912"/>
      </c:barChart>
      <c:catAx>
        <c:axId val="547256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20812912"/>
        <c:crosses val="autoZero"/>
        <c:auto val="1"/>
        <c:lblAlgn val="ctr"/>
        <c:lblOffset val="100"/>
        <c:noMultiLvlLbl val="0"/>
      </c:catAx>
      <c:valAx>
        <c:axId val="420812912"/>
        <c:scaling>
          <c:orientation val="minMax"/>
        </c:scaling>
        <c:delete val="1"/>
        <c:axPos val="l"/>
        <c:numFmt formatCode="0%" sourceLinked="1"/>
        <c:majorTickMark val="out"/>
        <c:minorTickMark val="none"/>
        <c:tickLblPos val="nextTo"/>
        <c:crossAx val="54725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60503882677468"/>
          <c:y val="9.2341777983819956E-2"/>
          <c:w val="0.51933949303510074"/>
          <c:h val="0.82042468993276219"/>
        </c:manualLayout>
      </c:layout>
      <c:barChart>
        <c:barDir val="bar"/>
        <c:grouping val="stacked"/>
        <c:varyColors val="0"/>
        <c:ser>
          <c:idx val="0"/>
          <c:order val="0"/>
          <c:tx>
            <c:strRef>
              <c:f>Sheet1!$B$1</c:f>
              <c:strCache>
                <c:ptCount val="1"/>
                <c:pt idx="0">
                  <c:v>%</c:v>
                </c:pt>
              </c:strCache>
            </c:strRef>
          </c:tx>
          <c:spPr>
            <a:ln>
              <a:solidFill>
                <a:schemeClr val="bg1"/>
              </a:solidFill>
            </a:ln>
          </c:spPr>
          <c:invertIfNegative val="0"/>
          <c:dLbls>
            <c:dLbl>
              <c:idx val="1"/>
              <c:layout>
                <c:manualLayout>
                  <c:x val="1.435387014245768E-3"/>
                  <c:y val="6.1126140078580828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n-US" sz="1200" b="0" i="0" u="none" strike="noStrike" kern="1200" baseline="0">
                    <a:solidFill>
                      <a:schemeClr val="bg1"/>
                    </a:solidFill>
                    <a:latin typeface="Arial Narrow"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Predictive Analytics and Forecasting Tools</c:v>
                </c:pt>
                <c:pt idx="1">
                  <c:v>Global economy</c:v>
                </c:pt>
                <c:pt idx="2">
                  <c:v>Cloud computing</c:v>
                </c:pt>
                <c:pt idx="3">
                  <c:v>Millennial workforce</c:v>
                </c:pt>
                <c:pt idx="4">
                  <c:v>Mobility</c:v>
                </c:pt>
                <c:pt idx="5">
                  <c:v>Cognitive computing infused into software</c:v>
                </c:pt>
                <c:pt idx="6">
                  <c:v>Robotic process automation </c:v>
                </c:pt>
                <c:pt idx="7">
                  <c:v>Enterprise Social Networking</c:v>
                </c:pt>
                <c:pt idx="8">
                  <c:v>3-D printing</c:v>
                </c:pt>
                <c:pt idx="9">
                  <c:v>Other</c:v>
                </c:pt>
              </c:strCache>
            </c:strRef>
          </c:cat>
          <c:val>
            <c:numRef>
              <c:f>Sheet1!$B$2:$B$11</c:f>
              <c:numCache>
                <c:formatCode>0%</c:formatCode>
                <c:ptCount val="10"/>
                <c:pt idx="0">
                  <c:v>0.6506024096385542</c:v>
                </c:pt>
                <c:pt idx="1">
                  <c:v>0.5662650602409639</c:v>
                </c:pt>
                <c:pt idx="2">
                  <c:v>0.48192771084337349</c:v>
                </c:pt>
                <c:pt idx="3">
                  <c:v>0.46987951807228917</c:v>
                </c:pt>
                <c:pt idx="4">
                  <c:v>0.43373493975903615</c:v>
                </c:pt>
                <c:pt idx="5">
                  <c:v>0.30120481927710846</c:v>
                </c:pt>
                <c:pt idx="6">
                  <c:v>0.26506024096385544</c:v>
                </c:pt>
                <c:pt idx="7">
                  <c:v>0.19277108433734941</c:v>
                </c:pt>
                <c:pt idx="8">
                  <c:v>7.2289156626506021E-2</c:v>
                </c:pt>
                <c:pt idx="9">
                  <c:v>8.4337349397590355E-2</c:v>
                </c:pt>
              </c:numCache>
            </c:numRef>
          </c:val>
        </c:ser>
        <c:dLbls>
          <c:showLegendKey val="0"/>
          <c:showVal val="1"/>
          <c:showCatName val="0"/>
          <c:showSerName val="0"/>
          <c:showPercent val="0"/>
          <c:showBubbleSize val="0"/>
        </c:dLbls>
        <c:gapWidth val="50"/>
        <c:overlap val="100"/>
        <c:axId val="614809152"/>
        <c:axId val="614807584"/>
      </c:barChart>
      <c:catAx>
        <c:axId val="614809152"/>
        <c:scaling>
          <c:orientation val="maxMin"/>
        </c:scaling>
        <c:delete val="0"/>
        <c:axPos val="l"/>
        <c:numFmt formatCode="General" sourceLinked="1"/>
        <c:majorTickMark val="none"/>
        <c:minorTickMark val="none"/>
        <c:tickLblPos val="nextTo"/>
        <c:spPr>
          <a:ln>
            <a:noFill/>
          </a:ln>
        </c:spPr>
        <c:txPr>
          <a:bodyPr/>
          <a:lstStyle/>
          <a:p>
            <a:pPr>
              <a:defRPr sz="1800" b="0">
                <a:latin typeface="Arial Narrow" pitchFamily="34" charset="0"/>
              </a:defRPr>
            </a:pPr>
            <a:endParaRPr lang="en-US"/>
          </a:p>
        </c:txPr>
        <c:crossAx val="614807584"/>
        <c:crosses val="autoZero"/>
        <c:auto val="1"/>
        <c:lblAlgn val="ctr"/>
        <c:lblOffset val="100"/>
        <c:noMultiLvlLbl val="0"/>
      </c:catAx>
      <c:valAx>
        <c:axId val="614807584"/>
        <c:scaling>
          <c:orientation val="minMax"/>
          <c:max val="1"/>
          <c:min val="0"/>
        </c:scaling>
        <c:delete val="1"/>
        <c:axPos val="t"/>
        <c:numFmt formatCode="0%" sourceLinked="1"/>
        <c:majorTickMark val="out"/>
        <c:minorTickMark val="none"/>
        <c:tickLblPos val="nextTo"/>
        <c:crossAx val="614809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465028676971162"/>
          <c:y val="2.6570048309178806E-2"/>
          <c:w val="0.63534971323029843"/>
          <c:h val="0.86643605756177033"/>
        </c:manualLayout>
      </c:layout>
      <c:barChart>
        <c:barDir val="bar"/>
        <c:grouping val="stacked"/>
        <c:varyColors val="0"/>
        <c:ser>
          <c:idx val="0"/>
          <c:order val="0"/>
          <c:tx>
            <c:strRef>
              <c:f>Sheet1!$B$1</c:f>
              <c:strCache>
                <c:ptCount val="1"/>
                <c:pt idx="0">
                  <c:v>Critical</c:v>
                </c:pt>
              </c:strCache>
            </c:strRef>
          </c:tx>
          <c:spPr>
            <a:ln>
              <a:solidFill>
                <a:schemeClr val="bg1"/>
              </a:solidFill>
            </a:ln>
          </c:spPr>
          <c:invertIfNegative val="0"/>
          <c:dLbls>
            <c:spPr>
              <a:noFill/>
              <a:ln>
                <a:noFill/>
              </a:ln>
              <a:effectLst/>
            </c:spPr>
            <c:txPr>
              <a:bodyPr/>
              <a:lstStyle/>
              <a:p>
                <a:pPr>
                  <a:defRPr sz="1600">
                    <a:solidFill>
                      <a:schemeClr val="bg1"/>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Category management</c:v>
                </c:pt>
                <c:pt idx="1">
                  <c:v>Strategic sourcing</c:v>
                </c:pt>
                <c:pt idx="2">
                  <c:v>Talent management</c:v>
                </c:pt>
                <c:pt idx="3">
                  <c:v>Supplier relationship management (SRM)</c:v>
                </c:pt>
                <c:pt idx="4">
                  <c:v>Data analysis and reporting</c:v>
                </c:pt>
                <c:pt idx="5">
                  <c:v>Supply market intelligence</c:v>
                </c:pt>
                <c:pt idx="6">
                  <c:v>Procurement software</c:v>
                </c:pt>
                <c:pt idx="7">
                  <c:v>Procurement COEs</c:v>
                </c:pt>
                <c:pt idx="8">
                  <c:v>GBS/shared services </c:v>
                </c:pt>
                <c:pt idx="9">
                  <c:v>Continuous improvement (e.g., Lean, Six Sigma)</c:v>
                </c:pt>
              </c:strCache>
            </c:strRef>
          </c:cat>
          <c:val>
            <c:numRef>
              <c:f>Sheet1!$B$2:$B$11</c:f>
              <c:numCache>
                <c:formatCode>0%</c:formatCode>
                <c:ptCount val="10"/>
                <c:pt idx="0">
                  <c:v>0.21951219512195125</c:v>
                </c:pt>
                <c:pt idx="1">
                  <c:v>0.22222222222222221</c:v>
                </c:pt>
                <c:pt idx="2">
                  <c:v>0.21951219512195125</c:v>
                </c:pt>
                <c:pt idx="3">
                  <c:v>0.2073170731707317</c:v>
                </c:pt>
                <c:pt idx="4">
                  <c:v>0.14814814814814814</c:v>
                </c:pt>
                <c:pt idx="5">
                  <c:v>0.12195121951219512</c:v>
                </c:pt>
                <c:pt idx="6">
                  <c:v>0.21951219512195125</c:v>
                </c:pt>
                <c:pt idx="7">
                  <c:v>0.12048192771084337</c:v>
                </c:pt>
                <c:pt idx="8">
                  <c:v>8.5365853658536592E-2</c:v>
                </c:pt>
                <c:pt idx="9">
                  <c:v>4.878048780487805E-2</c:v>
                </c:pt>
              </c:numCache>
            </c:numRef>
          </c:val>
        </c:ser>
        <c:ser>
          <c:idx val="1"/>
          <c:order val="1"/>
          <c:tx>
            <c:strRef>
              <c:f>Sheet1!$C$1</c:f>
              <c:strCache>
                <c:ptCount val="1"/>
                <c:pt idx="0">
                  <c:v>Major</c:v>
                </c:pt>
              </c:strCache>
            </c:strRef>
          </c:tx>
          <c:spPr>
            <a:ln>
              <a:solidFill>
                <a:schemeClr val="bg1"/>
              </a:solidFill>
            </a:ln>
          </c:spPr>
          <c:invertIfNegative val="0"/>
          <c:dLbls>
            <c:spPr>
              <a:noFill/>
              <a:ln>
                <a:noFill/>
              </a:ln>
              <a:effectLst/>
            </c:spPr>
            <c:txPr>
              <a:bodyPr/>
              <a:lstStyle/>
              <a:p>
                <a:pPr>
                  <a:defRPr sz="1600">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Category management</c:v>
                </c:pt>
                <c:pt idx="1">
                  <c:v>Strategic sourcing</c:v>
                </c:pt>
                <c:pt idx="2">
                  <c:v>Talent management</c:v>
                </c:pt>
                <c:pt idx="3">
                  <c:v>Supplier relationship management (SRM)</c:v>
                </c:pt>
                <c:pt idx="4">
                  <c:v>Data analysis and reporting</c:v>
                </c:pt>
                <c:pt idx="5">
                  <c:v>Supply market intelligence</c:v>
                </c:pt>
                <c:pt idx="6">
                  <c:v>Procurement software</c:v>
                </c:pt>
                <c:pt idx="7">
                  <c:v>Procurement COEs</c:v>
                </c:pt>
                <c:pt idx="8">
                  <c:v>GBS/shared services </c:v>
                </c:pt>
                <c:pt idx="9">
                  <c:v>Continuous improvement (e.g., Lean, Six Sigma)</c:v>
                </c:pt>
              </c:strCache>
            </c:strRef>
          </c:cat>
          <c:val>
            <c:numRef>
              <c:f>Sheet1!$C$2:$C$11</c:f>
              <c:numCache>
                <c:formatCode>0%</c:formatCode>
                <c:ptCount val="10"/>
                <c:pt idx="0">
                  <c:v>0.63414634146341464</c:v>
                </c:pt>
                <c:pt idx="1">
                  <c:v>0.60493827160493829</c:v>
                </c:pt>
                <c:pt idx="2">
                  <c:v>0.53658536585365857</c:v>
                </c:pt>
                <c:pt idx="3">
                  <c:v>0.53658536585365857</c:v>
                </c:pt>
                <c:pt idx="4">
                  <c:v>0.51851851851851849</c:v>
                </c:pt>
                <c:pt idx="5">
                  <c:v>0.3902439024390244</c:v>
                </c:pt>
                <c:pt idx="6">
                  <c:v>0.29268292682926828</c:v>
                </c:pt>
                <c:pt idx="7">
                  <c:v>0.3253012048192771</c:v>
                </c:pt>
                <c:pt idx="8">
                  <c:v>0.28048780487804881</c:v>
                </c:pt>
                <c:pt idx="9">
                  <c:v>0.3048780487804878</c:v>
                </c:pt>
              </c:numCache>
            </c:numRef>
          </c:val>
        </c:ser>
        <c:ser>
          <c:idx val="2"/>
          <c:order val="2"/>
          <c:tx>
            <c:strRef>
              <c:f>Sheet1!$D$1</c:f>
              <c:strCache>
                <c:ptCount val="1"/>
                <c:pt idx="0">
                  <c:v>sum</c:v>
                </c:pt>
              </c:strCache>
            </c:strRef>
          </c:tx>
          <c:spPr>
            <a:noFill/>
            <a:ln>
              <a:solidFill>
                <a:schemeClr val="bg1"/>
              </a:solidFill>
            </a:ln>
          </c:spPr>
          <c:invertIfNegative val="0"/>
          <c:dLbls>
            <c:spPr>
              <a:noFill/>
              <a:ln>
                <a:noFill/>
              </a:ln>
              <a:effectLst/>
            </c:spPr>
            <c:txPr>
              <a:bodyPr/>
              <a:lstStyle/>
              <a:p>
                <a:pPr>
                  <a:defRPr sz="1600">
                    <a:solidFill>
                      <a:schemeClr val="tx1"/>
                    </a:solidFill>
                    <a:latin typeface="Arial Narrow"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Category management</c:v>
                </c:pt>
                <c:pt idx="1">
                  <c:v>Strategic sourcing</c:v>
                </c:pt>
                <c:pt idx="2">
                  <c:v>Talent management</c:v>
                </c:pt>
                <c:pt idx="3">
                  <c:v>Supplier relationship management (SRM)</c:v>
                </c:pt>
                <c:pt idx="4">
                  <c:v>Data analysis and reporting</c:v>
                </c:pt>
                <c:pt idx="5">
                  <c:v>Supply market intelligence</c:v>
                </c:pt>
                <c:pt idx="6">
                  <c:v>Procurement software</c:v>
                </c:pt>
                <c:pt idx="7">
                  <c:v>Procurement COEs</c:v>
                </c:pt>
                <c:pt idx="8">
                  <c:v>GBS/shared services </c:v>
                </c:pt>
                <c:pt idx="9">
                  <c:v>Continuous improvement (e.g., Lean, Six Sigma)</c:v>
                </c:pt>
              </c:strCache>
            </c:strRef>
          </c:cat>
          <c:val>
            <c:numRef>
              <c:f>Sheet1!$D$2:$D$11</c:f>
              <c:numCache>
                <c:formatCode>0%</c:formatCode>
                <c:ptCount val="10"/>
                <c:pt idx="0">
                  <c:v>0.85365853658536595</c:v>
                </c:pt>
                <c:pt idx="1">
                  <c:v>0.8271604938271605</c:v>
                </c:pt>
                <c:pt idx="2">
                  <c:v>0.75609756097560976</c:v>
                </c:pt>
                <c:pt idx="3">
                  <c:v>0.74390243902439024</c:v>
                </c:pt>
                <c:pt idx="4">
                  <c:v>0.66666666666666663</c:v>
                </c:pt>
                <c:pt idx="5">
                  <c:v>0.51219512195121952</c:v>
                </c:pt>
                <c:pt idx="6">
                  <c:v>0.51219512195121952</c:v>
                </c:pt>
                <c:pt idx="7">
                  <c:v>0.44578313253012047</c:v>
                </c:pt>
                <c:pt idx="8">
                  <c:v>0.36585365853658541</c:v>
                </c:pt>
                <c:pt idx="9">
                  <c:v>0.35365853658536583</c:v>
                </c:pt>
              </c:numCache>
            </c:numRef>
          </c:val>
        </c:ser>
        <c:dLbls>
          <c:showLegendKey val="0"/>
          <c:showVal val="1"/>
          <c:showCatName val="0"/>
          <c:showSerName val="0"/>
          <c:showPercent val="0"/>
          <c:showBubbleSize val="0"/>
        </c:dLbls>
        <c:gapWidth val="50"/>
        <c:overlap val="100"/>
        <c:axId val="420126672"/>
        <c:axId val="420127064"/>
      </c:barChart>
      <c:catAx>
        <c:axId val="420126672"/>
        <c:scaling>
          <c:orientation val="maxMin"/>
        </c:scaling>
        <c:delete val="0"/>
        <c:axPos val="l"/>
        <c:numFmt formatCode="General" sourceLinked="0"/>
        <c:majorTickMark val="out"/>
        <c:minorTickMark val="none"/>
        <c:tickLblPos val="nextTo"/>
        <c:spPr>
          <a:ln>
            <a:noFill/>
          </a:ln>
        </c:spPr>
        <c:txPr>
          <a:bodyPr/>
          <a:lstStyle/>
          <a:p>
            <a:pPr>
              <a:defRPr sz="1600">
                <a:latin typeface="Arial Narrow" pitchFamily="34" charset="0"/>
              </a:defRPr>
            </a:pPr>
            <a:endParaRPr lang="en-US"/>
          </a:p>
        </c:txPr>
        <c:crossAx val="420127064"/>
        <c:crosses val="autoZero"/>
        <c:auto val="1"/>
        <c:lblAlgn val="ctr"/>
        <c:lblOffset val="100"/>
        <c:noMultiLvlLbl val="0"/>
      </c:catAx>
      <c:valAx>
        <c:axId val="420127064"/>
        <c:scaling>
          <c:orientation val="minMax"/>
          <c:max val="1.5"/>
          <c:min val="0"/>
        </c:scaling>
        <c:delete val="1"/>
        <c:axPos val="t"/>
        <c:numFmt formatCode="0%" sourceLinked="1"/>
        <c:majorTickMark val="out"/>
        <c:minorTickMark val="none"/>
        <c:tickLblPos val="none"/>
        <c:crossAx val="420126672"/>
        <c:crosses val="autoZero"/>
        <c:crossBetween val="between"/>
      </c:valAx>
    </c:plotArea>
    <c:legend>
      <c:legendPos val="b"/>
      <c:legendEntry>
        <c:idx val="2"/>
        <c:delete val="1"/>
      </c:legendEntry>
      <c:layout>
        <c:manualLayout>
          <c:xMode val="edge"/>
          <c:yMode val="edge"/>
          <c:x val="0.42673386312822015"/>
          <c:y val="0.92079518508462299"/>
          <c:w val="0.14653227374355984"/>
          <c:h val="4.4722056294687305E-2"/>
        </c:manualLayout>
      </c:layout>
      <c:overlay val="0"/>
      <c:txPr>
        <a:bodyPr/>
        <a:lstStyle/>
        <a:p>
          <a:pPr>
            <a:defRPr sz="1200">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Non-World Class</c:v>
                </c:pt>
              </c:strCache>
            </c:strRef>
          </c:tx>
          <c:spPr>
            <a:solidFill>
              <a:srgbClr val="84B440"/>
            </a:solidFill>
          </c:spPr>
          <c:invertIfNegative val="0"/>
          <c:dLbls>
            <c:numFmt formatCode="0.0%" sourceLinked="0"/>
            <c:spPr>
              <a:noFill/>
              <a:ln>
                <a:noFill/>
              </a:ln>
              <a:effectLst/>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Indirect, Capital Equipment/Facilities Operations</c:v>
                </c:pt>
                <c:pt idx="1">
                  <c:v>Indirect, IT &amp; Telecommunications</c:v>
                </c:pt>
                <c:pt idx="2">
                  <c:v>Indirect, Sales &amp; Marketing Support</c:v>
                </c:pt>
                <c:pt idx="3">
                  <c:v>Indirect, General Equipment &amp; Supplies</c:v>
                </c:pt>
                <c:pt idx="4">
                  <c:v>Indirect, Travel &amp; Entertainment</c:v>
                </c:pt>
                <c:pt idx="5">
                  <c:v>Indirect, Human Resource Services</c:v>
                </c:pt>
                <c:pt idx="6">
                  <c:v>Indirect, Administrative &amp; Business Services</c:v>
                </c:pt>
              </c:strCache>
            </c:strRef>
          </c:cat>
          <c:val>
            <c:numRef>
              <c:f>Sheet1!$B$2:$B$8</c:f>
              <c:numCache>
                <c:formatCode>0.00%</c:formatCode>
                <c:ptCount val="7"/>
                <c:pt idx="0">
                  <c:v>0.10242528850575865</c:v>
                </c:pt>
                <c:pt idx="1">
                  <c:v>6.1755892259259267E-2</c:v>
                </c:pt>
                <c:pt idx="2">
                  <c:v>9.2757201234555553E-2</c:v>
                </c:pt>
                <c:pt idx="3">
                  <c:v>0.10203703703703704</c:v>
                </c:pt>
                <c:pt idx="4">
                  <c:v>8.2954545384615386E-2</c:v>
                </c:pt>
                <c:pt idx="5">
                  <c:v>0.10144658076934615</c:v>
                </c:pt>
                <c:pt idx="6">
                  <c:v>0.11581554666665517</c:v>
                </c:pt>
              </c:numCache>
            </c:numRef>
          </c:val>
        </c:ser>
        <c:ser>
          <c:idx val="1"/>
          <c:order val="1"/>
          <c:tx>
            <c:strRef>
              <c:f>Sheet1!$C$1</c:f>
              <c:strCache>
                <c:ptCount val="1"/>
                <c:pt idx="0">
                  <c:v>World Class</c:v>
                </c:pt>
              </c:strCache>
            </c:strRef>
          </c:tx>
          <c:spPr>
            <a:solidFill>
              <a:srgbClr val="135789"/>
            </a:solidFill>
            <a:ln>
              <a:solidFill>
                <a:prstClr val="white"/>
              </a:solidFill>
            </a:ln>
          </c:spPr>
          <c:invertIfNegative val="0"/>
          <c:dLbls>
            <c:numFmt formatCode="0.0%" sourceLinked="0"/>
            <c:spPr>
              <a:noFill/>
              <a:ln>
                <a:noFill/>
              </a:ln>
              <a:effectLst/>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Indirect, Capital Equipment/Facilities Operations</c:v>
                </c:pt>
                <c:pt idx="1">
                  <c:v>Indirect, IT &amp; Telecommunications</c:v>
                </c:pt>
                <c:pt idx="2">
                  <c:v>Indirect, Sales &amp; Marketing Support</c:v>
                </c:pt>
                <c:pt idx="3">
                  <c:v>Indirect, General Equipment &amp; Supplies</c:v>
                </c:pt>
                <c:pt idx="4">
                  <c:v>Indirect, Travel &amp; Entertainment</c:v>
                </c:pt>
                <c:pt idx="5">
                  <c:v>Indirect, Human Resource Services</c:v>
                </c:pt>
                <c:pt idx="6">
                  <c:v>Indirect, Administrative &amp; Business Services</c:v>
                </c:pt>
              </c:strCache>
            </c:strRef>
          </c:cat>
          <c:val>
            <c:numRef>
              <c:f>Sheet1!$C$2:$C$8</c:f>
              <c:numCache>
                <c:formatCode>0.00%</c:formatCode>
                <c:ptCount val="7"/>
                <c:pt idx="0">
                  <c:v>3.7142852380999999E-2</c:v>
                </c:pt>
                <c:pt idx="1">
                  <c:v>2.7809523809571426E-2</c:v>
                </c:pt>
                <c:pt idx="2">
                  <c:v>3.5333333333399997E-2</c:v>
                </c:pt>
                <c:pt idx="3">
                  <c:v>3.8809523809571429E-2</c:v>
                </c:pt>
                <c:pt idx="4">
                  <c:v>2.0523809523857142E-2</c:v>
                </c:pt>
                <c:pt idx="5">
                  <c:v>3.3952380952428571E-2</c:v>
                </c:pt>
                <c:pt idx="6">
                  <c:v>4.095238095242857E-2</c:v>
                </c:pt>
              </c:numCache>
            </c:numRef>
          </c:val>
        </c:ser>
        <c:dLbls>
          <c:showLegendKey val="0"/>
          <c:showVal val="1"/>
          <c:showCatName val="0"/>
          <c:showSerName val="0"/>
          <c:showPercent val="0"/>
          <c:showBubbleSize val="0"/>
        </c:dLbls>
        <c:gapWidth val="150"/>
        <c:axId val="420128240"/>
        <c:axId val="420128632"/>
      </c:barChart>
      <c:catAx>
        <c:axId val="420128240"/>
        <c:scaling>
          <c:orientation val="maxMin"/>
        </c:scaling>
        <c:delete val="0"/>
        <c:axPos val="l"/>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420128632"/>
        <c:crosses val="autoZero"/>
        <c:auto val="1"/>
        <c:lblAlgn val="ctr"/>
        <c:lblOffset val="100"/>
        <c:noMultiLvlLbl val="0"/>
      </c:catAx>
      <c:valAx>
        <c:axId val="420128632"/>
        <c:scaling>
          <c:orientation val="minMax"/>
        </c:scaling>
        <c:delete val="1"/>
        <c:axPos val="t"/>
        <c:numFmt formatCode="0.00%" sourceLinked="1"/>
        <c:majorTickMark val="out"/>
        <c:minorTickMark val="none"/>
        <c:tickLblPos val="none"/>
        <c:crossAx val="420128240"/>
        <c:crosses val="autoZero"/>
        <c:crossBetween val="between"/>
      </c:valAx>
      <c:spPr>
        <a:noFill/>
        <a:ln w="25398">
          <a:noFill/>
        </a:ln>
      </c:spPr>
    </c:plotArea>
    <c:legend>
      <c:legendPos val="b"/>
      <c:layout>
        <c:manualLayout>
          <c:xMode val="edge"/>
          <c:yMode val="edge"/>
          <c:x val="0.29102103838582682"/>
          <c:y val="0.90703852004294339"/>
          <c:w val="0.41655559448511564"/>
          <c:h val="7.173507566873305E-2"/>
        </c:manualLayout>
      </c:layout>
      <c:overlay val="0"/>
      <c:txPr>
        <a:bodyPr/>
        <a:lstStyle/>
        <a:p>
          <a:pPr>
            <a:defRPr sz="1400">
              <a:latin typeface="Arial" pitchFamily="34" charset="0"/>
              <a:cs typeface="Arial" pitchFamily="34" charset="0"/>
            </a:defRPr>
          </a:pPr>
          <a:endParaRPr lang="en-US"/>
        </a:p>
      </c:txPr>
    </c:legend>
    <c:plotVisOnly val="1"/>
    <c:dispBlanksAs val="gap"/>
    <c:showDLblsOverMax val="0"/>
  </c:chart>
  <c:txPr>
    <a:bodyPr/>
    <a:lstStyle/>
    <a:p>
      <a:pPr>
        <a:defRPr sz="1792"/>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Active Supplier per billion of spend</c:v>
                </c:pt>
              </c:strCache>
            </c:strRef>
          </c:tx>
          <c:spPr>
            <a:solidFill>
              <a:schemeClr val="accent2"/>
            </a:solidFill>
          </c:spPr>
          <c:invertIfNegative val="0"/>
          <c:dLbls>
            <c:numFmt formatCode="#,##0" sourceLinked="0"/>
            <c:spPr>
              <a:noFill/>
              <a:ln>
                <a:noFill/>
              </a:ln>
              <a:effectLst/>
            </c:spPr>
            <c:txPr>
              <a:bodyPr/>
              <a:lstStyle/>
              <a:p>
                <a:pPr>
                  <a:defRPr sz="1400" b="1">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Top Quartile</c:v>
                </c:pt>
                <c:pt idx="1">
                  <c:v>Q2</c:v>
                </c:pt>
                <c:pt idx="2">
                  <c:v>Q3</c:v>
                </c:pt>
                <c:pt idx="3">
                  <c:v>Bottom Quartile</c:v>
                </c:pt>
              </c:strCache>
            </c:strRef>
          </c:cat>
          <c:val>
            <c:numRef>
              <c:f>Sheet1!$B$2:$B$5</c:f>
              <c:numCache>
                <c:formatCode>0</c:formatCode>
                <c:ptCount val="4"/>
                <c:pt idx="0">
                  <c:v>1993.0725867418</c:v>
                </c:pt>
                <c:pt idx="1">
                  <c:v>4338.6755168920999</c:v>
                </c:pt>
                <c:pt idx="2">
                  <c:v>9563.9659180281251</c:v>
                </c:pt>
                <c:pt idx="3">
                  <c:v>23644.029422232099</c:v>
                </c:pt>
              </c:numCache>
            </c:numRef>
          </c:val>
        </c:ser>
        <c:dLbls>
          <c:showLegendKey val="0"/>
          <c:showVal val="0"/>
          <c:showCatName val="0"/>
          <c:showSerName val="0"/>
          <c:showPercent val="0"/>
          <c:showBubbleSize val="0"/>
        </c:dLbls>
        <c:gapWidth val="150"/>
        <c:axId val="420129416"/>
        <c:axId val="347609048"/>
      </c:barChart>
      <c:lineChart>
        <c:grouping val="standard"/>
        <c:varyColors val="0"/>
        <c:ser>
          <c:idx val="1"/>
          <c:order val="1"/>
          <c:tx>
            <c:strRef>
              <c:f>Sheet1!$C$1</c:f>
              <c:strCache>
                <c:ptCount val="1"/>
                <c:pt idx="0">
                  <c:v>Indirect PR Cost</c:v>
                </c:pt>
              </c:strCache>
            </c:strRef>
          </c:tx>
          <c:spPr>
            <a:ln>
              <a:solidFill>
                <a:srgbClr val="FF0000"/>
              </a:solidFill>
            </a:ln>
          </c:spPr>
          <c:marker>
            <c:symbol val="none"/>
          </c:marker>
          <c:dLbls>
            <c:dLbl>
              <c:idx val="3"/>
              <c:layout>
                <c:manualLayout>
                  <c:x val="-1.6666994750656181E-2"/>
                  <c:y val="0.10937500000000012"/>
                </c:manualLayout>
              </c:layout>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Arial Narrow"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Top Quartile</c:v>
                </c:pt>
                <c:pt idx="1">
                  <c:v>Q2</c:v>
                </c:pt>
                <c:pt idx="2">
                  <c:v>Q3</c:v>
                </c:pt>
                <c:pt idx="3">
                  <c:v>Bottom Quartile</c:v>
                </c:pt>
              </c:strCache>
            </c:strRef>
          </c:cat>
          <c:val>
            <c:numRef>
              <c:f>Sheet1!$C$2:$C$5</c:f>
              <c:numCache>
                <c:formatCode>0.00%</c:formatCode>
                <c:ptCount val="4"/>
                <c:pt idx="0">
                  <c:v>5.4091142000000014E-3</c:v>
                </c:pt>
                <c:pt idx="1">
                  <c:v>7.8291560499999992E-3</c:v>
                </c:pt>
                <c:pt idx="2">
                  <c:v>1.022859960000002E-2</c:v>
                </c:pt>
                <c:pt idx="3">
                  <c:v>1.0564354000000001E-2</c:v>
                </c:pt>
              </c:numCache>
            </c:numRef>
          </c:val>
          <c:smooth val="0"/>
        </c:ser>
        <c:dLbls>
          <c:showLegendKey val="0"/>
          <c:showVal val="0"/>
          <c:showCatName val="0"/>
          <c:showSerName val="0"/>
          <c:showPercent val="0"/>
          <c:showBubbleSize val="0"/>
        </c:dLbls>
        <c:marker val="1"/>
        <c:smooth val="0"/>
        <c:axId val="347609832"/>
        <c:axId val="347609440"/>
      </c:lineChart>
      <c:catAx>
        <c:axId val="420129416"/>
        <c:scaling>
          <c:orientation val="minMax"/>
        </c:scaling>
        <c:delete val="0"/>
        <c:axPos val="b"/>
        <c:numFmt formatCode="General" sourceLinked="0"/>
        <c:majorTickMark val="out"/>
        <c:minorTickMark val="none"/>
        <c:tickLblPos val="nextTo"/>
        <c:txPr>
          <a:bodyPr/>
          <a:lstStyle/>
          <a:p>
            <a:pPr>
              <a:defRPr sz="1400">
                <a:latin typeface="Arial Narrow" pitchFamily="34" charset="0"/>
              </a:defRPr>
            </a:pPr>
            <a:endParaRPr lang="en-US"/>
          </a:p>
        </c:txPr>
        <c:crossAx val="347609048"/>
        <c:crosses val="autoZero"/>
        <c:auto val="1"/>
        <c:lblAlgn val="ctr"/>
        <c:lblOffset val="100"/>
        <c:noMultiLvlLbl val="0"/>
      </c:catAx>
      <c:valAx>
        <c:axId val="347609048"/>
        <c:scaling>
          <c:orientation val="minMax"/>
        </c:scaling>
        <c:delete val="0"/>
        <c:axPos val="l"/>
        <c:numFmt formatCode="#,##0" sourceLinked="0"/>
        <c:majorTickMark val="none"/>
        <c:minorTickMark val="none"/>
        <c:tickLblPos val="none"/>
        <c:spPr>
          <a:ln>
            <a:noFill/>
          </a:ln>
        </c:spPr>
        <c:txPr>
          <a:bodyPr/>
          <a:lstStyle/>
          <a:p>
            <a:pPr>
              <a:defRPr>
                <a:latin typeface="Arial Narrow" pitchFamily="34" charset="0"/>
              </a:defRPr>
            </a:pPr>
            <a:endParaRPr lang="en-US"/>
          </a:p>
        </c:txPr>
        <c:crossAx val="420129416"/>
        <c:crosses val="autoZero"/>
        <c:crossBetween val="between"/>
      </c:valAx>
      <c:valAx>
        <c:axId val="347609440"/>
        <c:scaling>
          <c:orientation val="minMax"/>
        </c:scaling>
        <c:delete val="0"/>
        <c:axPos val="r"/>
        <c:numFmt formatCode="0.00%" sourceLinked="1"/>
        <c:majorTickMark val="none"/>
        <c:minorTickMark val="none"/>
        <c:tickLblPos val="none"/>
        <c:spPr>
          <a:ln>
            <a:noFill/>
          </a:ln>
        </c:spPr>
        <c:txPr>
          <a:bodyPr/>
          <a:lstStyle/>
          <a:p>
            <a:pPr>
              <a:defRPr>
                <a:latin typeface="Arial Narrow" pitchFamily="34" charset="0"/>
              </a:defRPr>
            </a:pPr>
            <a:endParaRPr lang="en-US"/>
          </a:p>
        </c:txPr>
        <c:crossAx val="347609832"/>
        <c:crosses val="max"/>
        <c:crossBetween val="between"/>
      </c:valAx>
      <c:catAx>
        <c:axId val="347609832"/>
        <c:scaling>
          <c:orientation val="minMax"/>
        </c:scaling>
        <c:delete val="1"/>
        <c:axPos val="b"/>
        <c:numFmt formatCode="General" sourceLinked="1"/>
        <c:majorTickMark val="out"/>
        <c:minorTickMark val="none"/>
        <c:tickLblPos val="none"/>
        <c:crossAx val="347609440"/>
        <c:crosses val="autoZero"/>
        <c:auto val="1"/>
        <c:lblAlgn val="ctr"/>
        <c:lblOffset val="100"/>
        <c:noMultiLvlLbl val="0"/>
      </c:catAx>
    </c:plotArea>
    <c:legend>
      <c:legendPos val="b"/>
      <c:overlay val="0"/>
      <c:txPr>
        <a:bodyPr/>
        <a:lstStyle/>
        <a:p>
          <a:pPr>
            <a:defRPr sz="1600">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878986635159822"/>
          <c:y val="2.7118057112530618E-2"/>
          <c:w val="0.40837679719648029"/>
          <c:h val="0.8639774596928087"/>
        </c:manualLayout>
      </c:layout>
      <c:barChart>
        <c:barDir val="bar"/>
        <c:grouping val="stacked"/>
        <c:varyColors val="0"/>
        <c:ser>
          <c:idx val="0"/>
          <c:order val="0"/>
          <c:tx>
            <c:strRef>
              <c:f>Sheet1!$B$1</c:f>
              <c:strCache>
                <c:ptCount val="1"/>
                <c:pt idx="0">
                  <c:v>Critical</c:v>
                </c:pt>
              </c:strCache>
            </c:strRef>
          </c:tx>
          <c:spPr>
            <a:solidFill>
              <a:srgbClr val="FF0000"/>
            </a:solidFill>
            <a:ln>
              <a:solidFill>
                <a:schemeClr val="bg1"/>
              </a:solidFill>
            </a:ln>
          </c:spPr>
          <c:invertIfNegative val="0"/>
          <c:dLbls>
            <c:spPr>
              <a:noFill/>
              <a:ln>
                <a:noFill/>
              </a:ln>
              <a:effectLst/>
            </c:spPr>
            <c:txPr>
              <a:bodyPr/>
              <a:lstStyle/>
              <a:p>
                <a:pPr algn="ct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Ensure supply continuity</c:v>
                </c:pt>
                <c:pt idx="1">
                  <c:v>Ensure regulatory compliance</c:v>
                </c:pt>
                <c:pt idx="2">
                  <c:v>Ensure supplier financial viability</c:v>
                </c:pt>
                <c:pt idx="3">
                  <c:v>Manage price fluctuations</c:v>
                </c:pt>
                <c:pt idx="4">
                  <c:v>Mitigate geopolitical risks</c:v>
                </c:pt>
              </c:strCache>
            </c:strRef>
          </c:cat>
          <c:val>
            <c:numRef>
              <c:f>Sheet1!$B$2:$B$6</c:f>
              <c:numCache>
                <c:formatCode>0%</c:formatCode>
                <c:ptCount val="5"/>
                <c:pt idx="0">
                  <c:v>0.48484848484848564</c:v>
                </c:pt>
                <c:pt idx="1">
                  <c:v>0.30303030303030332</c:v>
                </c:pt>
                <c:pt idx="2">
                  <c:v>0.21212121212121221</c:v>
                </c:pt>
              </c:numCache>
            </c:numRef>
          </c:val>
        </c:ser>
        <c:ser>
          <c:idx val="1"/>
          <c:order val="1"/>
          <c:tx>
            <c:strRef>
              <c:f>Sheet1!$C$1</c:f>
              <c:strCache>
                <c:ptCount val="1"/>
                <c:pt idx="0">
                  <c:v>High</c:v>
                </c:pt>
              </c:strCache>
            </c:strRef>
          </c:tx>
          <c:spPr>
            <a:solidFill>
              <a:srgbClr val="FFC000"/>
            </a:solidFill>
            <a:ln>
              <a:solidFill>
                <a:schemeClr val="bg1"/>
              </a:solidFill>
            </a:ln>
          </c:spPr>
          <c:invertIfNegative val="0"/>
          <c:dLbls>
            <c:spPr>
              <a:noFill/>
              <a:ln>
                <a:noFill/>
              </a:ln>
              <a:effectLst/>
            </c:spPr>
            <c:txPr>
              <a:bodyPr/>
              <a:lstStyle/>
              <a:p>
                <a:pPr algn="ctr">
                  <a:defRPr sz="14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Ensure supply continuity</c:v>
                </c:pt>
                <c:pt idx="1">
                  <c:v>Ensure regulatory compliance</c:v>
                </c:pt>
                <c:pt idx="2">
                  <c:v>Ensure supplier financial viability</c:v>
                </c:pt>
                <c:pt idx="3">
                  <c:v>Manage price fluctuations</c:v>
                </c:pt>
                <c:pt idx="4">
                  <c:v>Mitigate geopolitical risks</c:v>
                </c:pt>
              </c:strCache>
            </c:strRef>
          </c:cat>
          <c:val>
            <c:numRef>
              <c:f>Sheet1!$C$2:$C$6</c:f>
              <c:numCache>
                <c:formatCode>0%</c:formatCode>
                <c:ptCount val="5"/>
                <c:pt idx="0">
                  <c:v>0.15151515151515199</c:v>
                </c:pt>
                <c:pt idx="1">
                  <c:v>0.15151515151515199</c:v>
                </c:pt>
                <c:pt idx="2">
                  <c:v>0.54545454545454541</c:v>
                </c:pt>
                <c:pt idx="3">
                  <c:v>9.0909090909091148E-2</c:v>
                </c:pt>
                <c:pt idx="4">
                  <c:v>6.060606060606067E-2</c:v>
                </c:pt>
              </c:numCache>
            </c:numRef>
          </c:val>
        </c:ser>
        <c:ser>
          <c:idx val="2"/>
          <c:order val="2"/>
          <c:tx>
            <c:strRef>
              <c:f>Sheet1!$D$1</c:f>
              <c:strCache>
                <c:ptCount val="1"/>
                <c:pt idx="0">
                  <c:v>Medium</c:v>
                </c:pt>
              </c:strCache>
            </c:strRef>
          </c:tx>
          <c:spPr>
            <a:solidFill>
              <a:schemeClr val="bg2">
                <a:lumMod val="60000"/>
                <a:lumOff val="40000"/>
              </a:schemeClr>
            </a:solidFill>
            <a:ln>
              <a:solidFill>
                <a:schemeClr val="bg1"/>
              </a:solidFill>
            </a:ln>
          </c:spPr>
          <c:invertIfNegative val="0"/>
          <c:dLbls>
            <c:spPr>
              <a:noFill/>
              <a:ln>
                <a:noFill/>
              </a:ln>
              <a:effectLst/>
            </c:spPr>
            <c:txPr>
              <a:bodyPr/>
              <a:lstStyle/>
              <a:p>
                <a:pPr algn="ct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Ensure supply continuity</c:v>
                </c:pt>
                <c:pt idx="1">
                  <c:v>Ensure regulatory compliance</c:v>
                </c:pt>
                <c:pt idx="2">
                  <c:v>Ensure supplier financial viability</c:v>
                </c:pt>
                <c:pt idx="3">
                  <c:v>Manage price fluctuations</c:v>
                </c:pt>
                <c:pt idx="4">
                  <c:v>Mitigate geopolitical risks</c:v>
                </c:pt>
              </c:strCache>
            </c:strRef>
          </c:cat>
          <c:val>
            <c:numRef>
              <c:f>Sheet1!$D$2:$D$6</c:f>
              <c:numCache>
                <c:formatCode>0%</c:formatCode>
                <c:ptCount val="5"/>
                <c:pt idx="0">
                  <c:v>0.30303030303030332</c:v>
                </c:pt>
                <c:pt idx="1">
                  <c:v>0.30303030303030332</c:v>
                </c:pt>
                <c:pt idx="2">
                  <c:v>0.15151515151515199</c:v>
                </c:pt>
                <c:pt idx="3">
                  <c:v>0.15151515151515199</c:v>
                </c:pt>
                <c:pt idx="4">
                  <c:v>9.0909090909091148E-2</c:v>
                </c:pt>
              </c:numCache>
            </c:numRef>
          </c:val>
        </c:ser>
        <c:ser>
          <c:idx val="3"/>
          <c:order val="3"/>
          <c:tx>
            <c:strRef>
              <c:f>Sheet1!$E$1</c:f>
              <c:strCache>
                <c:ptCount val="1"/>
                <c:pt idx="0">
                  <c:v>Low</c:v>
                </c:pt>
              </c:strCache>
            </c:strRef>
          </c:tx>
          <c:spPr>
            <a:solidFill>
              <a:schemeClr val="bg1">
                <a:lumMod val="75000"/>
              </a:schemeClr>
            </a:solidFill>
            <a:ln>
              <a:solidFill>
                <a:schemeClr val="bg1"/>
              </a:solidFill>
            </a:ln>
          </c:spPr>
          <c:invertIfNegative val="0"/>
          <c:dLbls>
            <c:spPr>
              <a:noFill/>
              <a:ln>
                <a:noFill/>
              </a:ln>
              <a:effectLst/>
            </c:spPr>
            <c:txPr>
              <a:bodyPr/>
              <a:lstStyle/>
              <a:p>
                <a:pPr algn="ct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Ensure supply continuity</c:v>
                </c:pt>
                <c:pt idx="1">
                  <c:v>Ensure regulatory compliance</c:v>
                </c:pt>
                <c:pt idx="2">
                  <c:v>Ensure supplier financial viability</c:v>
                </c:pt>
                <c:pt idx="3">
                  <c:v>Manage price fluctuations</c:v>
                </c:pt>
                <c:pt idx="4">
                  <c:v>Mitigate geopolitical risks</c:v>
                </c:pt>
              </c:strCache>
            </c:strRef>
          </c:cat>
          <c:val>
            <c:numRef>
              <c:f>Sheet1!$E$2:$E$6</c:f>
              <c:numCache>
                <c:formatCode>0%</c:formatCode>
                <c:ptCount val="5"/>
                <c:pt idx="0">
                  <c:v>6.060606060606067E-2</c:v>
                </c:pt>
                <c:pt idx="1">
                  <c:v>0.15151515151515199</c:v>
                </c:pt>
                <c:pt idx="2">
                  <c:v>9.0909090909091148E-2</c:v>
                </c:pt>
                <c:pt idx="3">
                  <c:v>0.51515151515151514</c:v>
                </c:pt>
                <c:pt idx="4">
                  <c:v>0.18181818181818227</c:v>
                </c:pt>
              </c:numCache>
            </c:numRef>
          </c:val>
        </c:ser>
        <c:ser>
          <c:idx val="4"/>
          <c:order val="4"/>
          <c:tx>
            <c:strRef>
              <c:f>Sheet1!$F$1</c:f>
              <c:strCache>
                <c:ptCount val="1"/>
                <c:pt idx="0">
                  <c:v>Not a driver</c:v>
                </c:pt>
              </c:strCache>
            </c:strRef>
          </c:tx>
          <c:spPr>
            <a:solidFill>
              <a:schemeClr val="bg1">
                <a:lumMod val="50000"/>
              </a:schemeClr>
            </a:solidFill>
            <a:ln>
              <a:solidFill>
                <a:schemeClr val="bg1"/>
              </a:solidFill>
            </a:ln>
          </c:spPr>
          <c:invertIfNegative val="0"/>
          <c:dLbls>
            <c:spPr>
              <a:noFill/>
              <a:ln>
                <a:noFill/>
              </a:ln>
              <a:effectLst/>
            </c:spPr>
            <c:txPr>
              <a:bodyPr/>
              <a:lstStyle/>
              <a:p>
                <a:pPr algn="ct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Ensure supply continuity</c:v>
                </c:pt>
                <c:pt idx="1">
                  <c:v>Ensure regulatory compliance</c:v>
                </c:pt>
                <c:pt idx="2">
                  <c:v>Ensure supplier financial viability</c:v>
                </c:pt>
                <c:pt idx="3">
                  <c:v>Manage price fluctuations</c:v>
                </c:pt>
                <c:pt idx="4">
                  <c:v>Mitigate geopolitical risks</c:v>
                </c:pt>
              </c:strCache>
            </c:strRef>
          </c:cat>
          <c:val>
            <c:numRef>
              <c:f>Sheet1!$F$2:$F$6</c:f>
              <c:numCache>
                <c:formatCode>0%</c:formatCode>
                <c:ptCount val="5"/>
                <c:pt idx="1">
                  <c:v>9.0909090909091148E-2</c:v>
                </c:pt>
                <c:pt idx="3">
                  <c:v>0.24242424242424279</c:v>
                </c:pt>
                <c:pt idx="4">
                  <c:v>0.66666666666666674</c:v>
                </c:pt>
              </c:numCache>
            </c:numRef>
          </c:val>
        </c:ser>
        <c:dLbls>
          <c:showLegendKey val="0"/>
          <c:showVal val="1"/>
          <c:showCatName val="0"/>
          <c:showSerName val="0"/>
          <c:showPercent val="0"/>
          <c:showBubbleSize val="0"/>
        </c:dLbls>
        <c:gapWidth val="50"/>
        <c:overlap val="100"/>
        <c:axId val="347610616"/>
        <c:axId val="347611008"/>
      </c:barChart>
      <c:catAx>
        <c:axId val="347610616"/>
        <c:scaling>
          <c:orientation val="maxMin"/>
        </c:scaling>
        <c:delete val="0"/>
        <c:axPos val="l"/>
        <c:numFmt formatCode="General" sourceLinked="0"/>
        <c:majorTickMark val="none"/>
        <c:minorTickMark val="none"/>
        <c:tickLblPos val="nextTo"/>
        <c:spPr>
          <a:ln>
            <a:noFill/>
          </a:ln>
        </c:spPr>
        <c:txPr>
          <a:bodyPr/>
          <a:lstStyle/>
          <a:p>
            <a:pPr>
              <a:defRPr sz="1600"/>
            </a:pPr>
            <a:endParaRPr lang="en-US"/>
          </a:p>
        </c:txPr>
        <c:crossAx val="347611008"/>
        <c:crosses val="autoZero"/>
        <c:auto val="1"/>
        <c:lblAlgn val="ctr"/>
        <c:lblOffset val="100"/>
        <c:noMultiLvlLbl val="0"/>
      </c:catAx>
      <c:valAx>
        <c:axId val="347611008"/>
        <c:scaling>
          <c:orientation val="minMax"/>
          <c:max val="1"/>
        </c:scaling>
        <c:delete val="1"/>
        <c:axPos val="t"/>
        <c:numFmt formatCode="0%" sourceLinked="1"/>
        <c:majorTickMark val="out"/>
        <c:minorTickMark val="none"/>
        <c:tickLblPos val="none"/>
        <c:crossAx val="347610616"/>
        <c:crosses val="autoZero"/>
        <c:crossBetween val="between"/>
      </c:valAx>
    </c:plotArea>
    <c:legend>
      <c:legendPos val="b"/>
      <c:layout>
        <c:manualLayout>
          <c:xMode val="edge"/>
          <c:yMode val="edge"/>
          <c:x val="9.8025566267904221E-3"/>
          <c:y val="0.94794665426284963"/>
          <c:w val="0.9785529706807975"/>
          <c:h val="4.8366874132403946E-2"/>
        </c:manualLayout>
      </c:layout>
      <c:overlay val="0"/>
      <c:txPr>
        <a:bodyPr/>
        <a:lstStyle/>
        <a:p>
          <a:pPr>
            <a:defRPr sz="1600"/>
          </a:pPr>
          <a:endParaRPr lang="en-US"/>
        </a:p>
      </c:txPr>
    </c:legend>
    <c:plotVisOnly val="1"/>
    <c:dispBlanksAs val="gap"/>
    <c:showDLblsOverMax val="0"/>
  </c:chart>
  <c:txPr>
    <a:bodyPr/>
    <a:lstStyle/>
    <a:p>
      <a:pPr>
        <a:defRPr sz="1200" b="0">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of Procurement as a Percent of Spend</c:v>
                </c:pt>
              </c:strCache>
            </c:strRef>
          </c:tx>
          <c:spPr>
            <a:solidFill>
              <a:schemeClr val="accent1"/>
            </a:solidFill>
            <a:ln>
              <a:noFill/>
            </a:ln>
            <a:effectLst/>
          </c:spPr>
          <c:invertIfNegative val="0"/>
          <c:dPt>
            <c:idx val="0"/>
            <c:invertIfNegative val="0"/>
            <c:bubble3D val="0"/>
            <c:spPr>
              <a:solidFill>
                <a:srgbClr val="92D050"/>
              </a:solidFill>
              <a:ln>
                <a:noFill/>
              </a:ln>
              <a:effectLst/>
            </c:spPr>
          </c:dPt>
          <c:dLbls>
            <c:numFmt formatCode="0.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Non-WC</c:v>
                </c:pt>
                <c:pt idx="1">
                  <c:v>World Class</c:v>
                </c:pt>
              </c:strCache>
            </c:strRef>
          </c:cat>
          <c:val>
            <c:numRef>
              <c:f>Sheet1!$B$2:$B$3</c:f>
              <c:numCache>
                <c:formatCode>0.00%</c:formatCode>
                <c:ptCount val="2"/>
                <c:pt idx="0">
                  <c:v>7.1999999999999998E-3</c:v>
                </c:pt>
                <c:pt idx="1">
                  <c:v>5.96E-3</c:v>
                </c:pt>
              </c:numCache>
            </c:numRef>
          </c:val>
        </c:ser>
        <c:dLbls>
          <c:showLegendKey val="0"/>
          <c:showVal val="0"/>
          <c:showCatName val="0"/>
          <c:showSerName val="0"/>
          <c:showPercent val="0"/>
          <c:showBubbleSize val="0"/>
        </c:dLbls>
        <c:gapWidth val="219"/>
        <c:overlap val="-27"/>
        <c:axId val="347611792"/>
        <c:axId val="347612184"/>
      </c:barChart>
      <c:catAx>
        <c:axId val="3476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7612184"/>
        <c:crosses val="autoZero"/>
        <c:auto val="1"/>
        <c:lblAlgn val="ctr"/>
        <c:lblOffset val="100"/>
        <c:noMultiLvlLbl val="0"/>
      </c:catAx>
      <c:valAx>
        <c:axId val="347612184"/>
        <c:scaling>
          <c:orientation val="minMax"/>
        </c:scaling>
        <c:delete val="1"/>
        <c:axPos val="l"/>
        <c:numFmt formatCode="0.00%" sourceLinked="1"/>
        <c:majorTickMark val="none"/>
        <c:minorTickMark val="none"/>
        <c:tickLblPos val="nextTo"/>
        <c:crossAx val="34761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3716475095785438E-2"/>
          <c:y val="0.161999480376286"/>
          <c:w val="0.93256704980842908"/>
          <c:h val="0.74713349087962333"/>
        </c:manualLayout>
      </c:layout>
      <c:barChart>
        <c:barDir val="col"/>
        <c:grouping val="clustered"/>
        <c:varyColors val="0"/>
        <c:ser>
          <c:idx val="0"/>
          <c:order val="0"/>
          <c:tx>
            <c:strRef>
              <c:f>Sheet1!$B$1</c:f>
              <c:strCache>
                <c:ptCount val="1"/>
                <c:pt idx="0">
                  <c:v>Savings as a Percent of Spend</c:v>
                </c:pt>
              </c:strCache>
            </c:strRef>
          </c:tx>
          <c:spPr>
            <a:solidFill>
              <a:schemeClr val="accent1"/>
            </a:solidFill>
            <a:ln>
              <a:noFill/>
            </a:ln>
            <a:effectLst/>
          </c:spPr>
          <c:invertIfNegative val="0"/>
          <c:dPt>
            <c:idx val="0"/>
            <c:invertIfNegative val="0"/>
            <c:bubble3D val="0"/>
            <c:spPr>
              <a:solidFill>
                <a:srgbClr val="92D050"/>
              </a:solidFill>
              <a:ln>
                <a:noFill/>
              </a:ln>
              <a:effectLst/>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Non-WC</c:v>
                </c:pt>
                <c:pt idx="1">
                  <c:v>World Class</c:v>
                </c:pt>
              </c:strCache>
            </c:strRef>
          </c:cat>
          <c:val>
            <c:numRef>
              <c:f>Sheet1!$B$2:$B$3</c:f>
              <c:numCache>
                <c:formatCode>0.00%</c:formatCode>
                <c:ptCount val="2"/>
                <c:pt idx="0">
                  <c:v>3.15E-2</c:v>
                </c:pt>
                <c:pt idx="1">
                  <c:v>5.62E-2</c:v>
                </c:pt>
              </c:numCache>
            </c:numRef>
          </c:val>
        </c:ser>
        <c:dLbls>
          <c:showLegendKey val="0"/>
          <c:showVal val="0"/>
          <c:showCatName val="0"/>
          <c:showSerName val="0"/>
          <c:showPercent val="0"/>
          <c:showBubbleSize val="0"/>
        </c:dLbls>
        <c:gapWidth val="219"/>
        <c:overlap val="-27"/>
        <c:axId val="463558472"/>
        <c:axId val="463558864"/>
      </c:barChart>
      <c:catAx>
        <c:axId val="46355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3558864"/>
        <c:crosses val="autoZero"/>
        <c:auto val="1"/>
        <c:lblAlgn val="ctr"/>
        <c:lblOffset val="100"/>
        <c:noMultiLvlLbl val="0"/>
      </c:catAx>
      <c:valAx>
        <c:axId val="463558864"/>
        <c:scaling>
          <c:orientation val="minMax"/>
        </c:scaling>
        <c:delete val="1"/>
        <c:axPos val="l"/>
        <c:numFmt formatCode="0.00%" sourceLinked="1"/>
        <c:majorTickMark val="none"/>
        <c:minorTickMark val="none"/>
        <c:tickLblPos val="nextTo"/>
        <c:crossAx val="463558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87224706929417"/>
          <c:y val="9.2341777983819956E-2"/>
          <c:w val="0.42507231793421746"/>
          <c:h val="0.82042468993276219"/>
        </c:manualLayout>
      </c:layout>
      <c:barChart>
        <c:barDir val="bar"/>
        <c:grouping val="stacked"/>
        <c:varyColors val="0"/>
        <c:ser>
          <c:idx val="0"/>
          <c:order val="0"/>
          <c:tx>
            <c:strRef>
              <c:f>Sheet1!$B$1</c:f>
              <c:strCache>
                <c:ptCount val="1"/>
                <c:pt idx="0">
                  <c:v>%</c:v>
                </c:pt>
              </c:strCache>
            </c:strRef>
          </c:tx>
          <c:spPr>
            <a:ln>
              <a:noFill/>
            </a:ln>
          </c:spPr>
          <c:invertIfNegative val="0"/>
          <c:dLbls>
            <c:dLbl>
              <c:idx val="1"/>
              <c:layout>
                <c:manualLayout>
                  <c:x val="1.435387014245768E-3"/>
                  <c:y val="6.112614007858082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3.1860141958940325E-2"/>
                  <c:y val="5.2126205341540546E-3"/>
                </c:manualLayout>
              </c:layout>
              <c:spPr>
                <a:noFill/>
                <a:ln>
                  <a:noFill/>
                </a:ln>
                <a:effectLst/>
              </c:spPr>
              <c:txPr>
                <a:bodyPr/>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0"/>
              <c:layout>
                <c:manualLayout>
                  <c:x val="3.1860141958940325E-2"/>
                  <c:y val="7.8189308012310815E-3"/>
                </c:manualLayout>
              </c:layout>
              <c:spPr>
                <a:noFill/>
                <a:ln>
                  <a:noFill/>
                </a:ln>
                <a:effectLst/>
              </c:spPr>
              <c:txPr>
                <a:bodyPr/>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Consistently deliver on the basics</c:v>
                </c:pt>
                <c:pt idx="1">
                  <c:v>Hire and retain high-caliber staff </c:v>
                </c:pt>
                <c:pt idx="2">
                  <c:v>Increase agility</c:v>
                </c:pt>
                <c:pt idx="3">
                  <c:v>Develop category management strategies</c:v>
                </c:pt>
                <c:pt idx="4">
                  <c:v>Deliver high-quality market insights and research</c:v>
                </c:pt>
                <c:pt idx="5">
                  <c:v>Build better awareness of procurement’s services</c:v>
                </c:pt>
                <c:pt idx="6">
                  <c:v>Discover and recommend innovative suppliers</c:v>
                </c:pt>
                <c:pt idx="7">
                  <c:v>Prove value through small projects</c:v>
                </c:pt>
                <c:pt idx="8">
                  <c:v>Improve the overall buying experience </c:v>
                </c:pt>
                <c:pt idx="9">
                  <c:v>Other</c:v>
                </c:pt>
                <c:pt idx="10">
                  <c:v>N/A</c:v>
                </c:pt>
              </c:strCache>
            </c:strRef>
          </c:cat>
          <c:val>
            <c:numRef>
              <c:f>Sheet1!$B$2:$B$12</c:f>
              <c:numCache>
                <c:formatCode>0%</c:formatCode>
                <c:ptCount val="11"/>
                <c:pt idx="0">
                  <c:v>0.77108433734939763</c:v>
                </c:pt>
                <c:pt idx="1">
                  <c:v>0.63855421686746983</c:v>
                </c:pt>
                <c:pt idx="2">
                  <c:v>0.61445783132530118</c:v>
                </c:pt>
                <c:pt idx="3">
                  <c:v>0.5662650602409639</c:v>
                </c:pt>
                <c:pt idx="4">
                  <c:v>0.53012048192771088</c:v>
                </c:pt>
                <c:pt idx="5">
                  <c:v>0.46987951807228917</c:v>
                </c:pt>
                <c:pt idx="6">
                  <c:v>0.36144578313253012</c:v>
                </c:pt>
                <c:pt idx="7">
                  <c:v>0.3493975903614458</c:v>
                </c:pt>
                <c:pt idx="8">
                  <c:v>0.3493975903614458</c:v>
                </c:pt>
                <c:pt idx="9">
                  <c:v>4.8192771084337352E-2</c:v>
                </c:pt>
                <c:pt idx="10">
                  <c:v>3.614457831325301E-2</c:v>
                </c:pt>
              </c:numCache>
            </c:numRef>
          </c:val>
        </c:ser>
        <c:dLbls>
          <c:showLegendKey val="0"/>
          <c:showVal val="1"/>
          <c:showCatName val="0"/>
          <c:showSerName val="0"/>
          <c:showPercent val="0"/>
          <c:showBubbleSize val="0"/>
        </c:dLbls>
        <c:gapWidth val="32"/>
        <c:overlap val="100"/>
        <c:axId val="463559648"/>
        <c:axId val="463560040"/>
      </c:barChart>
      <c:catAx>
        <c:axId val="463559648"/>
        <c:scaling>
          <c:orientation val="maxMin"/>
        </c:scaling>
        <c:delete val="0"/>
        <c:axPos val="l"/>
        <c:numFmt formatCode="General" sourceLinked="1"/>
        <c:majorTickMark val="none"/>
        <c:minorTickMark val="none"/>
        <c:tickLblPos val="nextTo"/>
        <c:spPr>
          <a:ln>
            <a:noFill/>
          </a:ln>
        </c:spPr>
        <c:txPr>
          <a:bodyPr rot="0" anchor="t" anchorCtr="1"/>
          <a:lstStyle/>
          <a:p>
            <a:pPr>
              <a:defRPr sz="1400" b="0">
                <a:latin typeface="+mn-lt"/>
              </a:defRPr>
            </a:pPr>
            <a:endParaRPr lang="en-US"/>
          </a:p>
        </c:txPr>
        <c:crossAx val="463560040"/>
        <c:crosses val="autoZero"/>
        <c:auto val="1"/>
        <c:lblAlgn val="ctr"/>
        <c:lblOffset val="100"/>
        <c:noMultiLvlLbl val="0"/>
      </c:catAx>
      <c:valAx>
        <c:axId val="463560040"/>
        <c:scaling>
          <c:orientation val="minMax"/>
          <c:max val="1"/>
          <c:min val="0"/>
        </c:scaling>
        <c:delete val="1"/>
        <c:axPos val="t"/>
        <c:numFmt formatCode="0%" sourceLinked="1"/>
        <c:majorTickMark val="out"/>
        <c:minorTickMark val="none"/>
        <c:tickLblPos val="nextTo"/>
        <c:crossAx val="463559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48653500897665E-2"/>
          <c:y val="2.5821596244131433E-2"/>
          <c:w val="0.96409335727110201"/>
          <c:h val="0.88497652582159558"/>
        </c:manualLayout>
      </c:layout>
      <c:barChart>
        <c:barDir val="col"/>
        <c:grouping val="clustered"/>
        <c:varyColors val="0"/>
        <c:ser>
          <c:idx val="0"/>
          <c:order val="1"/>
          <c:tx>
            <c:strRef>
              <c:f>Sheet1!$A$2</c:f>
              <c:strCache>
                <c:ptCount val="1"/>
                <c:pt idx="0">
                  <c:v>Non-TP</c:v>
                </c:pt>
              </c:strCache>
            </c:strRef>
          </c:tx>
          <c:spPr>
            <a:solidFill>
              <a:schemeClr val="accent3"/>
            </a:solidFill>
            <a:ln>
              <a:solidFill>
                <a:schemeClr val="bg1"/>
              </a:solidFill>
            </a:ln>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AdHoc - P2P - Percent of electronic invoices</c:v>
                </c:pt>
              </c:strCache>
            </c:strRef>
          </c:cat>
          <c:val>
            <c:numRef>
              <c:f>Sheet1!$B$2</c:f>
              <c:numCache>
                <c:formatCode>0%</c:formatCode>
                <c:ptCount val="1"/>
                <c:pt idx="0">
                  <c:v>0.245</c:v>
                </c:pt>
              </c:numCache>
            </c:numRef>
          </c:val>
        </c:ser>
        <c:ser>
          <c:idx val="1"/>
          <c:order val="2"/>
          <c:tx>
            <c:strRef>
              <c:f>Sheet1!$A$3</c:f>
              <c:strCache>
                <c:ptCount val="1"/>
                <c:pt idx="0">
                  <c:v>Top Performer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AdHoc - P2P - Percent of electronic invoices</c:v>
                </c:pt>
              </c:strCache>
            </c:strRef>
          </c:cat>
          <c:val>
            <c:numRef>
              <c:f>Sheet1!$B$3</c:f>
              <c:numCache>
                <c:formatCode>0%</c:formatCode>
                <c:ptCount val="1"/>
                <c:pt idx="0">
                  <c:v>0.45</c:v>
                </c:pt>
              </c:numCache>
            </c:numRef>
          </c:val>
        </c:ser>
        <c:dLbls>
          <c:showLegendKey val="0"/>
          <c:showVal val="1"/>
          <c:showCatName val="0"/>
          <c:showSerName val="0"/>
          <c:showPercent val="0"/>
          <c:showBubbleSize val="0"/>
        </c:dLbls>
        <c:gapWidth val="150"/>
        <c:axId val="463561608"/>
        <c:axId val="463562000"/>
        <c:extLst>
          <c:ext xmlns:c15="http://schemas.microsoft.com/office/drawing/2012/chart" uri="{02D57815-91ED-43cb-92C2-25804820EDAC}">
            <c15:filteredBarSeries>
              <c15:ser>
                <c:idx val="2"/>
                <c:order val="0"/>
                <c:tx>
                  <c:strRef>
                    <c:extLst>
                      <c:ext uri="{02D57815-91ED-43cb-92C2-25804820EDAC}">
                        <c15:formulaRef>
                          <c15:sqref>Sheet1!#REF!</c15:sqref>
                        </c15:formulaRef>
                      </c:ext>
                    </c:extLst>
                    <c:strCache>
                      <c:ptCount val="1"/>
                      <c:pt idx="0">
                        <c:v>#REF!</c:v>
                      </c:pt>
                    </c:strCache>
                  </c:strRef>
                </c:tx>
                <c:spPr>
                  <a:solidFill>
                    <a:srgbClr val="FFC000"/>
                  </a:solidFill>
                  <a:ln w="12700">
                    <a:solidFill>
                      <a:srgbClr val="FFFFFF"/>
                    </a:solidFill>
                    <a:prstDash val="solid"/>
                  </a:ln>
                </c:spPr>
                <c:invertIfNegative val="0"/>
                <c:dLbls>
                  <c:spPr>
                    <a:noFill/>
                    <a:ln w="25400">
                      <a:noFill/>
                    </a:ln>
                  </c:sp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Sheet1!$B$1</c15:sqref>
                        </c15:formulaRef>
                      </c:ext>
                    </c:extLst>
                    <c:strCache>
                      <c:ptCount val="1"/>
                      <c:pt idx="0">
                        <c:v>AdHoc - P2P - Percent of electronic invoices</c:v>
                      </c:pt>
                    </c:strCache>
                  </c:strRef>
                </c:cat>
                <c:val>
                  <c:numRef>
                    <c:extLst>
                      <c:ext uri="{02D57815-91ED-43cb-92C2-25804820EDAC}">
                        <c15:formulaRef>
                          <c15:sqref>Sheet1!#REF!</c15:sqref>
                        </c15:formulaRef>
                      </c:ext>
                    </c:extLst>
                    <c:numCache>
                      <c:formatCode>General</c:formatCode>
                      <c:ptCount val="1"/>
                      <c:pt idx="0">
                        <c:v>1</c:v>
                      </c:pt>
                    </c:numCache>
                  </c:numRef>
                </c:val>
              </c15:ser>
            </c15:filteredBarSeries>
          </c:ext>
        </c:extLst>
      </c:barChart>
      <c:catAx>
        <c:axId val="463561608"/>
        <c:scaling>
          <c:orientation val="minMax"/>
        </c:scaling>
        <c:delete val="1"/>
        <c:axPos val="b"/>
        <c:numFmt formatCode="General" sourceLinked="0"/>
        <c:majorTickMark val="out"/>
        <c:minorTickMark val="none"/>
        <c:tickLblPos val="none"/>
        <c:crossAx val="463562000"/>
        <c:crosses val="autoZero"/>
        <c:auto val="1"/>
        <c:lblAlgn val="ctr"/>
        <c:lblOffset val="100"/>
        <c:noMultiLvlLbl val="0"/>
      </c:catAx>
      <c:valAx>
        <c:axId val="463562000"/>
        <c:scaling>
          <c:orientation val="minMax"/>
        </c:scaling>
        <c:delete val="1"/>
        <c:axPos val="l"/>
        <c:numFmt formatCode="0%" sourceLinked="1"/>
        <c:majorTickMark val="out"/>
        <c:minorTickMark val="none"/>
        <c:tickLblPos val="none"/>
        <c:crossAx val="463561608"/>
        <c:crosses val="autoZero"/>
        <c:crossBetween val="between"/>
      </c:valAx>
      <c:spPr>
        <a:noFill/>
        <a:ln w="25400">
          <a:noFill/>
        </a:ln>
      </c:spPr>
    </c:plotArea>
    <c:legend>
      <c:legendPos val="b"/>
      <c:layout>
        <c:manualLayout>
          <c:xMode val="edge"/>
          <c:yMode val="edge"/>
          <c:x val="0.20216788738263047"/>
          <c:y val="0.93427220892059337"/>
          <c:w val="0.58731918545799311"/>
          <c:h val="6.5727791079406614E-2"/>
        </c:manualLayout>
      </c:layout>
      <c:overlay val="0"/>
      <c:spPr>
        <a:noFill/>
        <a:ln w="25400">
          <a:noFill/>
        </a:ln>
      </c:spPr>
    </c:legend>
    <c:plotVisOnly val="1"/>
    <c:dispBlanksAs val="gap"/>
    <c:showDLblsOverMax val="0"/>
  </c:chart>
  <c:spPr>
    <a:noFill/>
    <a:ln>
      <a:noFill/>
    </a:ln>
  </c:spPr>
  <c:txPr>
    <a:bodyPr/>
    <a:lstStyle/>
    <a:p>
      <a:pPr>
        <a:defRPr sz="1400" b="0" i="0" u="none" strike="noStrike" baseline="0">
          <a:solidFill>
            <a:schemeClr val="tx1"/>
          </a:solidFill>
          <a:latin typeface="Arial Narrow" pitchFamily="34" charset="0"/>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3A124-905A-4C25-9365-413149B3FA86}"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GB"/>
        </a:p>
      </dgm:t>
    </dgm:pt>
    <dgm:pt modelId="{46CD9BC5-62DF-42B1-AD75-5103A05326BF}">
      <dgm:prSet/>
      <dgm:spPr>
        <a:solidFill>
          <a:schemeClr val="accent2"/>
        </a:solidFill>
      </dgm:spPr>
      <dgm:t>
        <a:bodyPr/>
        <a:lstStyle/>
        <a:p>
          <a:endParaRPr lang="en-GB" dirty="0"/>
        </a:p>
      </dgm:t>
    </dgm:pt>
    <dgm:pt modelId="{7B531134-E7E6-47F7-9383-ABB91118C915}" type="parTrans" cxnId="{18F94AD1-339C-499D-8FDF-5A4962476229}">
      <dgm:prSet/>
      <dgm:spPr/>
      <dgm:t>
        <a:bodyPr/>
        <a:lstStyle/>
        <a:p>
          <a:endParaRPr lang="en-GB"/>
        </a:p>
      </dgm:t>
    </dgm:pt>
    <dgm:pt modelId="{2A3A8408-079C-44B8-B496-85F28D3F2F2B}" type="sibTrans" cxnId="{18F94AD1-339C-499D-8FDF-5A4962476229}">
      <dgm:prSet/>
      <dgm:spPr/>
      <dgm:t>
        <a:bodyPr/>
        <a:lstStyle/>
        <a:p>
          <a:endParaRPr lang="en-GB"/>
        </a:p>
      </dgm:t>
    </dgm:pt>
    <dgm:pt modelId="{714D8746-FD94-40F2-B4BB-731B481334D9}">
      <dgm:prSet/>
      <dgm:spPr>
        <a:solidFill>
          <a:schemeClr val="accent1"/>
        </a:solidFill>
      </dgm:spPr>
      <dgm:t>
        <a:bodyPr/>
        <a:lstStyle/>
        <a:p>
          <a:endParaRPr lang="en-GB" dirty="0"/>
        </a:p>
      </dgm:t>
    </dgm:pt>
    <dgm:pt modelId="{9A88FB8A-1E5A-4EA5-AA1A-BA1F05D67D7E}" type="parTrans" cxnId="{922FB444-1327-457C-8925-93258D73404D}">
      <dgm:prSet/>
      <dgm:spPr/>
      <dgm:t>
        <a:bodyPr/>
        <a:lstStyle/>
        <a:p>
          <a:endParaRPr lang="en-GB"/>
        </a:p>
      </dgm:t>
    </dgm:pt>
    <dgm:pt modelId="{86609677-FAE6-41F7-8480-7ED30F35024D}" type="sibTrans" cxnId="{922FB444-1327-457C-8925-93258D73404D}">
      <dgm:prSet/>
      <dgm:spPr/>
      <dgm:t>
        <a:bodyPr/>
        <a:lstStyle/>
        <a:p>
          <a:endParaRPr lang="en-GB"/>
        </a:p>
      </dgm:t>
    </dgm:pt>
    <dgm:pt modelId="{902A7D98-AD20-4DB1-92E5-4BFEE2B678EB}">
      <dgm:prSet/>
      <dgm:spPr>
        <a:solidFill>
          <a:schemeClr val="accent4"/>
        </a:solidFill>
      </dgm:spPr>
      <dgm:t>
        <a:bodyPr/>
        <a:lstStyle/>
        <a:p>
          <a:endParaRPr lang="en-GB" cap="all" dirty="0"/>
        </a:p>
      </dgm:t>
    </dgm:pt>
    <dgm:pt modelId="{FE009A1A-08B9-438C-BF4F-1AA47A4B365C}" type="parTrans" cxnId="{B0873331-95BD-4C1D-B56B-410A3C2D5B24}">
      <dgm:prSet/>
      <dgm:spPr/>
      <dgm:t>
        <a:bodyPr/>
        <a:lstStyle/>
        <a:p>
          <a:endParaRPr lang="en-GB"/>
        </a:p>
      </dgm:t>
    </dgm:pt>
    <dgm:pt modelId="{1DE88F7E-7247-4333-8690-3F0FCB6B8745}" type="sibTrans" cxnId="{B0873331-95BD-4C1D-B56B-410A3C2D5B24}">
      <dgm:prSet/>
      <dgm:spPr/>
      <dgm:t>
        <a:bodyPr/>
        <a:lstStyle/>
        <a:p>
          <a:endParaRPr lang="en-GB"/>
        </a:p>
      </dgm:t>
    </dgm:pt>
    <dgm:pt modelId="{AB25B1F0-8BFE-42F9-B415-66215F497E32}">
      <dgm:prSet/>
      <dgm:spPr>
        <a:solidFill>
          <a:schemeClr val="accent3"/>
        </a:solidFill>
      </dgm:spPr>
      <dgm:t>
        <a:bodyPr/>
        <a:lstStyle/>
        <a:p>
          <a:endParaRPr lang="en-GB" dirty="0">
            <a:solidFill>
              <a:schemeClr val="tx1"/>
            </a:solidFill>
          </a:endParaRPr>
        </a:p>
      </dgm:t>
    </dgm:pt>
    <dgm:pt modelId="{2E321691-9103-4905-B510-5422BC928E77}" type="parTrans" cxnId="{5A183376-13B8-46BC-9114-9D7740CDFEBF}">
      <dgm:prSet/>
      <dgm:spPr/>
      <dgm:t>
        <a:bodyPr/>
        <a:lstStyle/>
        <a:p>
          <a:endParaRPr lang="en-GB"/>
        </a:p>
      </dgm:t>
    </dgm:pt>
    <dgm:pt modelId="{188DB270-307B-4F5D-B2F4-06BD8E43E8EA}" type="sibTrans" cxnId="{5A183376-13B8-46BC-9114-9D7740CDFEBF}">
      <dgm:prSet/>
      <dgm:spPr/>
      <dgm:t>
        <a:bodyPr/>
        <a:lstStyle/>
        <a:p>
          <a:endParaRPr lang="en-GB"/>
        </a:p>
      </dgm:t>
    </dgm:pt>
    <dgm:pt modelId="{7B4F40C6-7FD6-4D82-84C5-63F9DE92581F}">
      <dgm:prSet/>
      <dgm:spPr>
        <a:solidFill>
          <a:schemeClr val="accent2"/>
        </a:solidFill>
      </dgm:spPr>
      <dgm:t>
        <a:bodyPr/>
        <a:lstStyle/>
        <a:p>
          <a:endParaRPr lang="en-GB" dirty="0"/>
        </a:p>
      </dgm:t>
    </dgm:pt>
    <dgm:pt modelId="{8772C5E1-FAE1-45AE-81CA-56E9F9A157F2}" type="parTrans" cxnId="{BB01E120-860D-4C45-BDEA-04B1E3BD2614}">
      <dgm:prSet/>
      <dgm:spPr/>
      <dgm:t>
        <a:bodyPr/>
        <a:lstStyle/>
        <a:p>
          <a:endParaRPr lang="en-GB"/>
        </a:p>
      </dgm:t>
    </dgm:pt>
    <dgm:pt modelId="{F364E98F-14C6-4ED2-9315-7936EFFF3D0A}" type="sibTrans" cxnId="{BB01E120-860D-4C45-BDEA-04B1E3BD2614}">
      <dgm:prSet/>
      <dgm:spPr/>
      <dgm:t>
        <a:bodyPr/>
        <a:lstStyle/>
        <a:p>
          <a:endParaRPr lang="en-GB"/>
        </a:p>
      </dgm:t>
    </dgm:pt>
    <dgm:pt modelId="{DEA6BFBA-ACEC-4FD6-A9CE-1B9C311667B8}" type="pres">
      <dgm:prSet presAssocID="{DE33A124-905A-4C25-9365-413149B3FA86}" presName="Name0" presStyleCnt="0">
        <dgm:presLayoutVars>
          <dgm:dir/>
          <dgm:animLvl val="lvl"/>
          <dgm:resizeHandles val="exact"/>
        </dgm:presLayoutVars>
      </dgm:prSet>
      <dgm:spPr/>
      <dgm:t>
        <a:bodyPr/>
        <a:lstStyle/>
        <a:p>
          <a:endParaRPr lang="en-GB"/>
        </a:p>
      </dgm:t>
    </dgm:pt>
    <dgm:pt modelId="{48430B70-03B7-4F17-BFA9-522E20645DDB}" type="pres">
      <dgm:prSet presAssocID="{902A7D98-AD20-4DB1-92E5-4BFEE2B678EB}" presName="Name8" presStyleCnt="0"/>
      <dgm:spPr/>
    </dgm:pt>
    <dgm:pt modelId="{4DF373C4-E9F7-455E-B6D9-C1E03A51D785}" type="pres">
      <dgm:prSet presAssocID="{902A7D98-AD20-4DB1-92E5-4BFEE2B678EB}" presName="level" presStyleLbl="node1" presStyleIdx="0" presStyleCnt="5">
        <dgm:presLayoutVars>
          <dgm:chMax val="1"/>
          <dgm:bulletEnabled val="1"/>
        </dgm:presLayoutVars>
      </dgm:prSet>
      <dgm:spPr/>
      <dgm:t>
        <a:bodyPr/>
        <a:lstStyle/>
        <a:p>
          <a:endParaRPr lang="en-GB"/>
        </a:p>
      </dgm:t>
    </dgm:pt>
    <dgm:pt modelId="{DA57C2B3-A1B7-42B4-934D-35496AB42E57}" type="pres">
      <dgm:prSet presAssocID="{902A7D98-AD20-4DB1-92E5-4BFEE2B678EB}" presName="levelTx" presStyleLbl="revTx" presStyleIdx="0" presStyleCnt="0">
        <dgm:presLayoutVars>
          <dgm:chMax val="1"/>
          <dgm:bulletEnabled val="1"/>
        </dgm:presLayoutVars>
      </dgm:prSet>
      <dgm:spPr/>
      <dgm:t>
        <a:bodyPr/>
        <a:lstStyle/>
        <a:p>
          <a:endParaRPr lang="en-GB"/>
        </a:p>
      </dgm:t>
    </dgm:pt>
    <dgm:pt modelId="{B53DF120-A9BA-46D8-ADB2-0D9DFCC5E05F}" type="pres">
      <dgm:prSet presAssocID="{AB25B1F0-8BFE-42F9-B415-66215F497E32}" presName="Name8" presStyleCnt="0"/>
      <dgm:spPr/>
    </dgm:pt>
    <dgm:pt modelId="{A63DB579-953D-473F-BF4A-0739196127A7}" type="pres">
      <dgm:prSet presAssocID="{AB25B1F0-8BFE-42F9-B415-66215F497E32}" presName="level" presStyleLbl="node1" presStyleIdx="1" presStyleCnt="5">
        <dgm:presLayoutVars>
          <dgm:chMax val="1"/>
          <dgm:bulletEnabled val="1"/>
        </dgm:presLayoutVars>
      </dgm:prSet>
      <dgm:spPr/>
      <dgm:t>
        <a:bodyPr/>
        <a:lstStyle/>
        <a:p>
          <a:endParaRPr lang="en-GB"/>
        </a:p>
      </dgm:t>
    </dgm:pt>
    <dgm:pt modelId="{6CB8034B-A21F-4E10-BEAF-AD57D784ED0E}" type="pres">
      <dgm:prSet presAssocID="{AB25B1F0-8BFE-42F9-B415-66215F497E32}" presName="levelTx" presStyleLbl="revTx" presStyleIdx="0" presStyleCnt="0">
        <dgm:presLayoutVars>
          <dgm:chMax val="1"/>
          <dgm:bulletEnabled val="1"/>
        </dgm:presLayoutVars>
      </dgm:prSet>
      <dgm:spPr/>
      <dgm:t>
        <a:bodyPr/>
        <a:lstStyle/>
        <a:p>
          <a:endParaRPr lang="en-GB"/>
        </a:p>
      </dgm:t>
    </dgm:pt>
    <dgm:pt modelId="{9EB5F2DB-4710-4238-AC43-74A02FFBAE31}" type="pres">
      <dgm:prSet presAssocID="{7B4F40C6-7FD6-4D82-84C5-63F9DE92581F}" presName="Name8" presStyleCnt="0"/>
      <dgm:spPr/>
    </dgm:pt>
    <dgm:pt modelId="{1D2A5440-C73F-43C1-9099-A4F77E5B2AD9}" type="pres">
      <dgm:prSet presAssocID="{7B4F40C6-7FD6-4D82-84C5-63F9DE92581F}" presName="level" presStyleLbl="node1" presStyleIdx="2" presStyleCnt="5">
        <dgm:presLayoutVars>
          <dgm:chMax val="1"/>
          <dgm:bulletEnabled val="1"/>
        </dgm:presLayoutVars>
      </dgm:prSet>
      <dgm:spPr/>
      <dgm:t>
        <a:bodyPr/>
        <a:lstStyle/>
        <a:p>
          <a:endParaRPr lang="en-GB"/>
        </a:p>
      </dgm:t>
    </dgm:pt>
    <dgm:pt modelId="{450EE9E6-6B01-4B9D-B0D2-4C6A967AC3FA}" type="pres">
      <dgm:prSet presAssocID="{7B4F40C6-7FD6-4D82-84C5-63F9DE92581F}" presName="levelTx" presStyleLbl="revTx" presStyleIdx="0" presStyleCnt="0">
        <dgm:presLayoutVars>
          <dgm:chMax val="1"/>
          <dgm:bulletEnabled val="1"/>
        </dgm:presLayoutVars>
      </dgm:prSet>
      <dgm:spPr/>
      <dgm:t>
        <a:bodyPr/>
        <a:lstStyle/>
        <a:p>
          <a:endParaRPr lang="en-GB"/>
        </a:p>
      </dgm:t>
    </dgm:pt>
    <dgm:pt modelId="{045EFC6B-FEA1-4294-A0C3-50539AF6B99C}" type="pres">
      <dgm:prSet presAssocID="{46CD9BC5-62DF-42B1-AD75-5103A05326BF}" presName="Name8" presStyleCnt="0"/>
      <dgm:spPr/>
    </dgm:pt>
    <dgm:pt modelId="{18ED6884-7C50-4114-B254-1D1542BF6631}" type="pres">
      <dgm:prSet presAssocID="{46CD9BC5-62DF-42B1-AD75-5103A05326BF}" presName="level" presStyleLbl="node1" presStyleIdx="3" presStyleCnt="5">
        <dgm:presLayoutVars>
          <dgm:chMax val="1"/>
          <dgm:bulletEnabled val="1"/>
        </dgm:presLayoutVars>
      </dgm:prSet>
      <dgm:spPr/>
      <dgm:t>
        <a:bodyPr/>
        <a:lstStyle/>
        <a:p>
          <a:endParaRPr lang="en-GB"/>
        </a:p>
      </dgm:t>
    </dgm:pt>
    <dgm:pt modelId="{54699ACC-27EF-46A9-835F-2FDB8560D1CD}" type="pres">
      <dgm:prSet presAssocID="{46CD9BC5-62DF-42B1-AD75-5103A05326BF}" presName="levelTx" presStyleLbl="revTx" presStyleIdx="0" presStyleCnt="0">
        <dgm:presLayoutVars>
          <dgm:chMax val="1"/>
          <dgm:bulletEnabled val="1"/>
        </dgm:presLayoutVars>
      </dgm:prSet>
      <dgm:spPr/>
      <dgm:t>
        <a:bodyPr/>
        <a:lstStyle/>
        <a:p>
          <a:endParaRPr lang="en-GB"/>
        </a:p>
      </dgm:t>
    </dgm:pt>
    <dgm:pt modelId="{688B8E88-5E4B-4B5A-9A0F-8D5E20589916}" type="pres">
      <dgm:prSet presAssocID="{714D8746-FD94-40F2-B4BB-731B481334D9}" presName="Name8" presStyleCnt="0"/>
      <dgm:spPr/>
    </dgm:pt>
    <dgm:pt modelId="{3B091ABE-F0EA-4349-9D04-F2A245F30D27}" type="pres">
      <dgm:prSet presAssocID="{714D8746-FD94-40F2-B4BB-731B481334D9}" presName="level" presStyleLbl="node1" presStyleIdx="4" presStyleCnt="5">
        <dgm:presLayoutVars>
          <dgm:chMax val="1"/>
          <dgm:bulletEnabled val="1"/>
        </dgm:presLayoutVars>
      </dgm:prSet>
      <dgm:spPr/>
      <dgm:t>
        <a:bodyPr/>
        <a:lstStyle/>
        <a:p>
          <a:endParaRPr lang="en-GB"/>
        </a:p>
      </dgm:t>
    </dgm:pt>
    <dgm:pt modelId="{7FA75EC5-BB39-4CE6-96DD-B3DA64E3A35A}" type="pres">
      <dgm:prSet presAssocID="{714D8746-FD94-40F2-B4BB-731B481334D9}" presName="levelTx" presStyleLbl="revTx" presStyleIdx="0" presStyleCnt="0">
        <dgm:presLayoutVars>
          <dgm:chMax val="1"/>
          <dgm:bulletEnabled val="1"/>
        </dgm:presLayoutVars>
      </dgm:prSet>
      <dgm:spPr/>
      <dgm:t>
        <a:bodyPr/>
        <a:lstStyle/>
        <a:p>
          <a:endParaRPr lang="en-GB"/>
        </a:p>
      </dgm:t>
    </dgm:pt>
  </dgm:ptLst>
  <dgm:cxnLst>
    <dgm:cxn modelId="{78F24C8B-B2E7-419D-8E40-AE56E0E741C9}" type="presOf" srcId="{714D8746-FD94-40F2-B4BB-731B481334D9}" destId="{3B091ABE-F0EA-4349-9D04-F2A245F30D27}" srcOrd="0" destOrd="0" presId="urn:microsoft.com/office/officeart/2005/8/layout/pyramid1"/>
    <dgm:cxn modelId="{10489839-2F44-4085-A7F0-80BA35E5B520}" type="presOf" srcId="{714D8746-FD94-40F2-B4BB-731B481334D9}" destId="{7FA75EC5-BB39-4CE6-96DD-B3DA64E3A35A}" srcOrd="1" destOrd="0" presId="urn:microsoft.com/office/officeart/2005/8/layout/pyramid1"/>
    <dgm:cxn modelId="{C12697B8-1646-4525-B32E-64C22D57B4BA}" type="presOf" srcId="{AB25B1F0-8BFE-42F9-B415-66215F497E32}" destId="{A63DB579-953D-473F-BF4A-0739196127A7}" srcOrd="0" destOrd="0" presId="urn:microsoft.com/office/officeart/2005/8/layout/pyramid1"/>
    <dgm:cxn modelId="{495AF5E9-1206-4DD1-8B3B-4E2F1E746E31}" type="presOf" srcId="{DE33A124-905A-4C25-9365-413149B3FA86}" destId="{DEA6BFBA-ACEC-4FD6-A9CE-1B9C311667B8}" srcOrd="0" destOrd="0" presId="urn:microsoft.com/office/officeart/2005/8/layout/pyramid1"/>
    <dgm:cxn modelId="{5A183376-13B8-46BC-9114-9D7740CDFEBF}" srcId="{DE33A124-905A-4C25-9365-413149B3FA86}" destId="{AB25B1F0-8BFE-42F9-B415-66215F497E32}" srcOrd="1" destOrd="0" parTransId="{2E321691-9103-4905-B510-5422BC928E77}" sibTransId="{188DB270-307B-4F5D-B2F4-06BD8E43E8EA}"/>
    <dgm:cxn modelId="{34544D0F-00BD-4E6C-AE96-D45D3E8DC91C}" type="presOf" srcId="{46CD9BC5-62DF-42B1-AD75-5103A05326BF}" destId="{54699ACC-27EF-46A9-835F-2FDB8560D1CD}" srcOrd="1" destOrd="0" presId="urn:microsoft.com/office/officeart/2005/8/layout/pyramid1"/>
    <dgm:cxn modelId="{922FB444-1327-457C-8925-93258D73404D}" srcId="{DE33A124-905A-4C25-9365-413149B3FA86}" destId="{714D8746-FD94-40F2-B4BB-731B481334D9}" srcOrd="4" destOrd="0" parTransId="{9A88FB8A-1E5A-4EA5-AA1A-BA1F05D67D7E}" sibTransId="{86609677-FAE6-41F7-8480-7ED30F35024D}"/>
    <dgm:cxn modelId="{BB815248-5B2A-4263-AC17-A2199D3CC160}" type="presOf" srcId="{AB25B1F0-8BFE-42F9-B415-66215F497E32}" destId="{6CB8034B-A21F-4E10-BEAF-AD57D784ED0E}" srcOrd="1" destOrd="0" presId="urn:microsoft.com/office/officeart/2005/8/layout/pyramid1"/>
    <dgm:cxn modelId="{CF0F1B1D-05E3-4681-9C53-A8F67D57479B}" type="presOf" srcId="{902A7D98-AD20-4DB1-92E5-4BFEE2B678EB}" destId="{DA57C2B3-A1B7-42B4-934D-35496AB42E57}" srcOrd="1" destOrd="0" presId="urn:microsoft.com/office/officeart/2005/8/layout/pyramid1"/>
    <dgm:cxn modelId="{17B15C08-A852-4A31-9C4C-4D029C5CD4CB}" type="presOf" srcId="{7B4F40C6-7FD6-4D82-84C5-63F9DE92581F}" destId="{1D2A5440-C73F-43C1-9099-A4F77E5B2AD9}" srcOrd="0" destOrd="0" presId="urn:microsoft.com/office/officeart/2005/8/layout/pyramid1"/>
    <dgm:cxn modelId="{B0873331-95BD-4C1D-B56B-410A3C2D5B24}" srcId="{DE33A124-905A-4C25-9365-413149B3FA86}" destId="{902A7D98-AD20-4DB1-92E5-4BFEE2B678EB}" srcOrd="0" destOrd="0" parTransId="{FE009A1A-08B9-438C-BF4F-1AA47A4B365C}" sibTransId="{1DE88F7E-7247-4333-8690-3F0FCB6B8745}"/>
    <dgm:cxn modelId="{C7351CC4-8F63-4457-9A3D-62D7534690E3}" type="presOf" srcId="{902A7D98-AD20-4DB1-92E5-4BFEE2B678EB}" destId="{4DF373C4-E9F7-455E-B6D9-C1E03A51D785}" srcOrd="0" destOrd="0" presId="urn:microsoft.com/office/officeart/2005/8/layout/pyramid1"/>
    <dgm:cxn modelId="{BB01E120-860D-4C45-BDEA-04B1E3BD2614}" srcId="{DE33A124-905A-4C25-9365-413149B3FA86}" destId="{7B4F40C6-7FD6-4D82-84C5-63F9DE92581F}" srcOrd="2" destOrd="0" parTransId="{8772C5E1-FAE1-45AE-81CA-56E9F9A157F2}" sibTransId="{F364E98F-14C6-4ED2-9315-7936EFFF3D0A}"/>
    <dgm:cxn modelId="{18F94AD1-339C-499D-8FDF-5A4962476229}" srcId="{DE33A124-905A-4C25-9365-413149B3FA86}" destId="{46CD9BC5-62DF-42B1-AD75-5103A05326BF}" srcOrd="3" destOrd="0" parTransId="{7B531134-E7E6-47F7-9383-ABB91118C915}" sibTransId="{2A3A8408-079C-44B8-B496-85F28D3F2F2B}"/>
    <dgm:cxn modelId="{B4E2B35D-5922-48B8-BF15-0196BFBFFCEF}" type="presOf" srcId="{7B4F40C6-7FD6-4D82-84C5-63F9DE92581F}" destId="{450EE9E6-6B01-4B9D-B0D2-4C6A967AC3FA}" srcOrd="1" destOrd="0" presId="urn:microsoft.com/office/officeart/2005/8/layout/pyramid1"/>
    <dgm:cxn modelId="{CB6BFEC6-9D93-419E-9DE7-181F2C9B7AD9}" type="presOf" srcId="{46CD9BC5-62DF-42B1-AD75-5103A05326BF}" destId="{18ED6884-7C50-4114-B254-1D1542BF6631}" srcOrd="0" destOrd="0" presId="urn:microsoft.com/office/officeart/2005/8/layout/pyramid1"/>
    <dgm:cxn modelId="{F3AC1B42-5BE1-43B2-87C7-09E75891C196}" type="presParOf" srcId="{DEA6BFBA-ACEC-4FD6-A9CE-1B9C311667B8}" destId="{48430B70-03B7-4F17-BFA9-522E20645DDB}" srcOrd="0" destOrd="0" presId="urn:microsoft.com/office/officeart/2005/8/layout/pyramid1"/>
    <dgm:cxn modelId="{E325C32D-B7AC-457D-BC85-AD55762748CD}" type="presParOf" srcId="{48430B70-03B7-4F17-BFA9-522E20645DDB}" destId="{4DF373C4-E9F7-455E-B6D9-C1E03A51D785}" srcOrd="0" destOrd="0" presId="urn:microsoft.com/office/officeart/2005/8/layout/pyramid1"/>
    <dgm:cxn modelId="{1F7E4C87-06FA-44D1-BB27-8EE9B026A1E7}" type="presParOf" srcId="{48430B70-03B7-4F17-BFA9-522E20645DDB}" destId="{DA57C2B3-A1B7-42B4-934D-35496AB42E57}" srcOrd="1" destOrd="0" presId="urn:microsoft.com/office/officeart/2005/8/layout/pyramid1"/>
    <dgm:cxn modelId="{ECC74801-50B8-4836-AF5A-3C6D6E408381}" type="presParOf" srcId="{DEA6BFBA-ACEC-4FD6-A9CE-1B9C311667B8}" destId="{B53DF120-A9BA-46D8-ADB2-0D9DFCC5E05F}" srcOrd="1" destOrd="0" presId="urn:microsoft.com/office/officeart/2005/8/layout/pyramid1"/>
    <dgm:cxn modelId="{75D1FDDF-6FB8-4330-8303-F23890733488}" type="presParOf" srcId="{B53DF120-A9BA-46D8-ADB2-0D9DFCC5E05F}" destId="{A63DB579-953D-473F-BF4A-0739196127A7}" srcOrd="0" destOrd="0" presId="urn:microsoft.com/office/officeart/2005/8/layout/pyramid1"/>
    <dgm:cxn modelId="{AC102AFF-18A9-4289-9E73-A3E56593140E}" type="presParOf" srcId="{B53DF120-A9BA-46D8-ADB2-0D9DFCC5E05F}" destId="{6CB8034B-A21F-4E10-BEAF-AD57D784ED0E}" srcOrd="1" destOrd="0" presId="urn:microsoft.com/office/officeart/2005/8/layout/pyramid1"/>
    <dgm:cxn modelId="{83CE8804-CDCA-4F61-A68C-5674E911FEB5}" type="presParOf" srcId="{DEA6BFBA-ACEC-4FD6-A9CE-1B9C311667B8}" destId="{9EB5F2DB-4710-4238-AC43-74A02FFBAE31}" srcOrd="2" destOrd="0" presId="urn:microsoft.com/office/officeart/2005/8/layout/pyramid1"/>
    <dgm:cxn modelId="{72909F17-55DE-490C-89EA-633D0AE79C75}" type="presParOf" srcId="{9EB5F2DB-4710-4238-AC43-74A02FFBAE31}" destId="{1D2A5440-C73F-43C1-9099-A4F77E5B2AD9}" srcOrd="0" destOrd="0" presId="urn:microsoft.com/office/officeart/2005/8/layout/pyramid1"/>
    <dgm:cxn modelId="{03F66BFB-F63A-49EF-BDDA-1CD83BBFDF72}" type="presParOf" srcId="{9EB5F2DB-4710-4238-AC43-74A02FFBAE31}" destId="{450EE9E6-6B01-4B9D-B0D2-4C6A967AC3FA}" srcOrd="1" destOrd="0" presId="urn:microsoft.com/office/officeart/2005/8/layout/pyramid1"/>
    <dgm:cxn modelId="{3768D556-8A84-419A-84F4-F49EB07CC311}" type="presParOf" srcId="{DEA6BFBA-ACEC-4FD6-A9CE-1B9C311667B8}" destId="{045EFC6B-FEA1-4294-A0C3-50539AF6B99C}" srcOrd="3" destOrd="0" presId="urn:microsoft.com/office/officeart/2005/8/layout/pyramid1"/>
    <dgm:cxn modelId="{2B4FC475-953C-4960-BEE3-77FA4CD3D9F4}" type="presParOf" srcId="{045EFC6B-FEA1-4294-A0C3-50539AF6B99C}" destId="{18ED6884-7C50-4114-B254-1D1542BF6631}" srcOrd="0" destOrd="0" presId="urn:microsoft.com/office/officeart/2005/8/layout/pyramid1"/>
    <dgm:cxn modelId="{1A5610AF-A8C1-4FC3-88F0-363D12F93A8D}" type="presParOf" srcId="{045EFC6B-FEA1-4294-A0C3-50539AF6B99C}" destId="{54699ACC-27EF-46A9-835F-2FDB8560D1CD}" srcOrd="1" destOrd="0" presId="urn:microsoft.com/office/officeart/2005/8/layout/pyramid1"/>
    <dgm:cxn modelId="{3210E79E-B295-4B57-A461-3E1CF0D81FB8}" type="presParOf" srcId="{DEA6BFBA-ACEC-4FD6-A9CE-1B9C311667B8}" destId="{688B8E88-5E4B-4B5A-9A0F-8D5E20589916}" srcOrd="4" destOrd="0" presId="urn:microsoft.com/office/officeart/2005/8/layout/pyramid1"/>
    <dgm:cxn modelId="{EA1D43E1-76F2-46D9-B7D2-EB60D3213E4A}" type="presParOf" srcId="{688B8E88-5E4B-4B5A-9A0F-8D5E20589916}" destId="{3B091ABE-F0EA-4349-9D04-F2A245F30D27}" srcOrd="0" destOrd="0" presId="urn:microsoft.com/office/officeart/2005/8/layout/pyramid1"/>
    <dgm:cxn modelId="{D893968A-2B7A-4557-9C5B-2FFF5B2A966F}" type="presParOf" srcId="{688B8E88-5E4B-4B5A-9A0F-8D5E20589916}" destId="{7FA75EC5-BB39-4CE6-96DD-B3DA64E3A35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99751-2D58-4917-A303-4791D4BD2DEF}"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B4D0D88E-5CB6-4CEC-BBF9-B412BB701D3E}">
      <dgm:prSet phldrT="[Text]"/>
      <dgm:spPr>
        <a:solidFill>
          <a:schemeClr val="accent2">
            <a:lumMod val="50000"/>
          </a:schemeClr>
        </a:solidFill>
      </dgm:spPr>
      <dgm:t>
        <a:bodyPr/>
        <a:lstStyle/>
        <a:p>
          <a:r>
            <a:rPr lang="en-US" dirty="0" smtClean="0"/>
            <a:t>Contract Authoring</a:t>
          </a:r>
          <a:endParaRPr lang="en-US" dirty="0"/>
        </a:p>
      </dgm:t>
    </dgm:pt>
    <dgm:pt modelId="{43B72335-B1EF-4F95-ABE6-549EBAB2B6E5}" type="parTrans" cxnId="{81299D15-0A62-4446-A21D-E387E32DC78E}">
      <dgm:prSet/>
      <dgm:spPr/>
      <dgm:t>
        <a:bodyPr/>
        <a:lstStyle/>
        <a:p>
          <a:endParaRPr lang="en-US"/>
        </a:p>
      </dgm:t>
    </dgm:pt>
    <dgm:pt modelId="{8F359CC3-A2B4-44A2-AF72-E77EAEED4CAB}" type="sibTrans" cxnId="{81299D15-0A62-4446-A21D-E387E32DC78E}">
      <dgm:prSet/>
      <dgm:spPr/>
      <dgm:t>
        <a:bodyPr/>
        <a:lstStyle/>
        <a:p>
          <a:endParaRPr lang="en-US"/>
        </a:p>
      </dgm:t>
    </dgm:pt>
    <dgm:pt modelId="{CD24721D-82FA-4743-9311-F3703A7DB2B0}">
      <dgm:prSet phldrT="[Text]"/>
      <dgm:spPr>
        <a:solidFill>
          <a:schemeClr val="accent2">
            <a:lumMod val="50000"/>
          </a:schemeClr>
        </a:solidFill>
      </dgm:spPr>
      <dgm:t>
        <a:bodyPr/>
        <a:lstStyle/>
        <a:p>
          <a:r>
            <a:rPr lang="en-US" dirty="0" smtClean="0"/>
            <a:t>Contract Negotiation</a:t>
          </a:r>
          <a:endParaRPr lang="en-US" dirty="0"/>
        </a:p>
      </dgm:t>
    </dgm:pt>
    <dgm:pt modelId="{FA0ACFAA-F0FA-4E6A-8350-DA2539B0B606}" type="parTrans" cxnId="{3B984D2C-23BD-4166-8CEB-4424F6225FE4}">
      <dgm:prSet/>
      <dgm:spPr/>
      <dgm:t>
        <a:bodyPr/>
        <a:lstStyle/>
        <a:p>
          <a:endParaRPr lang="en-US"/>
        </a:p>
      </dgm:t>
    </dgm:pt>
    <dgm:pt modelId="{96BB19F2-AB3E-48F8-9F1C-A8147FB18399}" type="sibTrans" cxnId="{3B984D2C-23BD-4166-8CEB-4424F6225FE4}">
      <dgm:prSet/>
      <dgm:spPr/>
      <dgm:t>
        <a:bodyPr/>
        <a:lstStyle/>
        <a:p>
          <a:endParaRPr lang="en-US"/>
        </a:p>
      </dgm:t>
    </dgm:pt>
    <dgm:pt modelId="{F1539FC8-28E3-421A-A610-4C4056D3DABA}">
      <dgm:prSet phldrT="[Text]"/>
      <dgm:spPr>
        <a:solidFill>
          <a:schemeClr val="accent1">
            <a:lumMod val="50000"/>
          </a:schemeClr>
        </a:solidFill>
      </dgm:spPr>
      <dgm:t>
        <a:bodyPr/>
        <a:lstStyle/>
        <a:p>
          <a:r>
            <a:rPr lang="en-US" dirty="0" smtClean="0"/>
            <a:t>Contract Repository</a:t>
          </a:r>
          <a:endParaRPr lang="en-US" dirty="0"/>
        </a:p>
      </dgm:t>
    </dgm:pt>
    <dgm:pt modelId="{04406501-C4D8-4348-ADFF-61C6DF72565D}" type="parTrans" cxnId="{B99ACF5C-74E5-4438-A777-34C05E89EDEB}">
      <dgm:prSet/>
      <dgm:spPr/>
      <dgm:t>
        <a:bodyPr/>
        <a:lstStyle/>
        <a:p>
          <a:endParaRPr lang="en-US"/>
        </a:p>
      </dgm:t>
    </dgm:pt>
    <dgm:pt modelId="{28EA119B-AD7A-42D7-A86C-956132B7FD69}" type="sibTrans" cxnId="{B99ACF5C-74E5-4438-A777-34C05E89EDEB}">
      <dgm:prSet/>
      <dgm:spPr/>
      <dgm:t>
        <a:bodyPr/>
        <a:lstStyle/>
        <a:p>
          <a:endParaRPr lang="en-US"/>
        </a:p>
      </dgm:t>
    </dgm:pt>
    <dgm:pt modelId="{7E587130-F37D-4574-A986-D20F31D5B7F2}">
      <dgm:prSet phldrT="[Text]"/>
      <dgm:spPr>
        <a:solidFill>
          <a:schemeClr val="accent6">
            <a:lumMod val="50000"/>
          </a:schemeClr>
        </a:solidFill>
      </dgm:spPr>
      <dgm:t>
        <a:bodyPr/>
        <a:lstStyle/>
        <a:p>
          <a:r>
            <a:rPr lang="en-US" dirty="0" smtClean="0"/>
            <a:t>Contract Compliance</a:t>
          </a:r>
          <a:endParaRPr lang="en-US" dirty="0"/>
        </a:p>
      </dgm:t>
    </dgm:pt>
    <dgm:pt modelId="{A41B9EA7-E4DD-4F04-8149-3AB4213C64E7}" type="parTrans" cxnId="{48A7FF5D-88B9-40CE-8A21-654C948C11D1}">
      <dgm:prSet/>
      <dgm:spPr/>
      <dgm:t>
        <a:bodyPr/>
        <a:lstStyle/>
        <a:p>
          <a:endParaRPr lang="en-US"/>
        </a:p>
      </dgm:t>
    </dgm:pt>
    <dgm:pt modelId="{77E04B32-4D81-4572-8DD2-91CEF7C76695}" type="sibTrans" cxnId="{48A7FF5D-88B9-40CE-8A21-654C948C11D1}">
      <dgm:prSet/>
      <dgm:spPr/>
      <dgm:t>
        <a:bodyPr/>
        <a:lstStyle/>
        <a:p>
          <a:endParaRPr lang="en-US"/>
        </a:p>
      </dgm:t>
    </dgm:pt>
    <dgm:pt modelId="{20131427-25D6-46D1-9FEB-CA64FC6BE2AF}">
      <dgm:prSet phldrT="[Text]"/>
      <dgm:spPr>
        <a:solidFill>
          <a:schemeClr val="accent5">
            <a:lumMod val="50000"/>
          </a:schemeClr>
        </a:solidFill>
      </dgm:spPr>
      <dgm:t>
        <a:bodyPr/>
        <a:lstStyle/>
        <a:p>
          <a:r>
            <a:rPr lang="en-US" dirty="0" smtClean="0"/>
            <a:t>Contract Administration</a:t>
          </a:r>
          <a:endParaRPr lang="en-US" dirty="0"/>
        </a:p>
      </dgm:t>
    </dgm:pt>
    <dgm:pt modelId="{DA6978E1-D16E-4F7D-B9E1-344CB200AAE0}" type="parTrans" cxnId="{DFC226BD-D3E4-4246-891D-8BF7520F2426}">
      <dgm:prSet/>
      <dgm:spPr/>
      <dgm:t>
        <a:bodyPr/>
        <a:lstStyle/>
        <a:p>
          <a:endParaRPr lang="en-US"/>
        </a:p>
      </dgm:t>
    </dgm:pt>
    <dgm:pt modelId="{EAB04B59-1719-4430-98F7-147840B8E656}" type="sibTrans" cxnId="{DFC226BD-D3E4-4246-891D-8BF7520F2426}">
      <dgm:prSet/>
      <dgm:spPr/>
      <dgm:t>
        <a:bodyPr/>
        <a:lstStyle/>
        <a:p>
          <a:endParaRPr lang="en-US"/>
        </a:p>
      </dgm:t>
    </dgm:pt>
    <dgm:pt modelId="{F0D68BF8-6C4F-4252-8993-FCDE4680D394}">
      <dgm:prSet phldrT="[Text]"/>
      <dgm:spPr>
        <a:solidFill>
          <a:schemeClr val="accent5">
            <a:lumMod val="50000"/>
          </a:schemeClr>
        </a:solidFill>
      </dgm:spPr>
      <dgm:t>
        <a:bodyPr/>
        <a:lstStyle/>
        <a:p>
          <a:r>
            <a:rPr lang="en-US" dirty="0" smtClean="0"/>
            <a:t>Contract Analysis</a:t>
          </a:r>
          <a:endParaRPr lang="en-US" dirty="0"/>
        </a:p>
      </dgm:t>
    </dgm:pt>
    <dgm:pt modelId="{71A741DE-3836-4B6D-8FD2-02402100DCEC}" type="parTrans" cxnId="{E4842CEB-AB50-421C-9CD8-9D8BB6DA5EBC}">
      <dgm:prSet/>
      <dgm:spPr/>
      <dgm:t>
        <a:bodyPr/>
        <a:lstStyle/>
        <a:p>
          <a:endParaRPr lang="en-US"/>
        </a:p>
      </dgm:t>
    </dgm:pt>
    <dgm:pt modelId="{6DAD5B00-44D3-4FEE-B1C9-CD8508559532}" type="sibTrans" cxnId="{E4842CEB-AB50-421C-9CD8-9D8BB6DA5EBC}">
      <dgm:prSet/>
      <dgm:spPr/>
      <dgm:t>
        <a:bodyPr/>
        <a:lstStyle/>
        <a:p>
          <a:endParaRPr lang="en-US"/>
        </a:p>
      </dgm:t>
    </dgm:pt>
    <dgm:pt modelId="{3E390297-FBFA-4D76-83CC-D3631155B670}" type="pres">
      <dgm:prSet presAssocID="{84999751-2D58-4917-A303-4791D4BD2DEF}" presName="cycle" presStyleCnt="0">
        <dgm:presLayoutVars>
          <dgm:dir/>
          <dgm:resizeHandles val="exact"/>
        </dgm:presLayoutVars>
      </dgm:prSet>
      <dgm:spPr/>
      <dgm:t>
        <a:bodyPr/>
        <a:lstStyle/>
        <a:p>
          <a:endParaRPr lang="en-US"/>
        </a:p>
      </dgm:t>
    </dgm:pt>
    <dgm:pt modelId="{C007A703-515B-499D-8A60-A06299A96EB9}" type="pres">
      <dgm:prSet presAssocID="{B4D0D88E-5CB6-4CEC-BBF9-B412BB701D3E}" presName="node" presStyleLbl="node1" presStyleIdx="0" presStyleCnt="6">
        <dgm:presLayoutVars>
          <dgm:bulletEnabled val="1"/>
        </dgm:presLayoutVars>
      </dgm:prSet>
      <dgm:spPr/>
      <dgm:t>
        <a:bodyPr/>
        <a:lstStyle/>
        <a:p>
          <a:endParaRPr lang="en-US"/>
        </a:p>
      </dgm:t>
    </dgm:pt>
    <dgm:pt modelId="{9E5D988C-B393-41E0-BF58-0B9C55DDAE11}" type="pres">
      <dgm:prSet presAssocID="{B4D0D88E-5CB6-4CEC-BBF9-B412BB701D3E}" presName="spNode" presStyleCnt="0"/>
      <dgm:spPr/>
    </dgm:pt>
    <dgm:pt modelId="{427197C1-662A-45C7-84DF-A599C59B6B51}" type="pres">
      <dgm:prSet presAssocID="{8F359CC3-A2B4-44A2-AF72-E77EAEED4CAB}" presName="sibTrans" presStyleLbl="sibTrans1D1" presStyleIdx="0" presStyleCnt="6"/>
      <dgm:spPr/>
      <dgm:t>
        <a:bodyPr/>
        <a:lstStyle/>
        <a:p>
          <a:endParaRPr lang="en-US"/>
        </a:p>
      </dgm:t>
    </dgm:pt>
    <dgm:pt modelId="{A52C1302-0121-46EC-B2E8-67AA2D6295B2}" type="pres">
      <dgm:prSet presAssocID="{CD24721D-82FA-4743-9311-F3703A7DB2B0}" presName="node" presStyleLbl="node1" presStyleIdx="1" presStyleCnt="6">
        <dgm:presLayoutVars>
          <dgm:bulletEnabled val="1"/>
        </dgm:presLayoutVars>
      </dgm:prSet>
      <dgm:spPr/>
      <dgm:t>
        <a:bodyPr/>
        <a:lstStyle/>
        <a:p>
          <a:endParaRPr lang="en-US"/>
        </a:p>
      </dgm:t>
    </dgm:pt>
    <dgm:pt modelId="{5558ECA1-1220-4C87-80A5-67BB34E48DA8}" type="pres">
      <dgm:prSet presAssocID="{CD24721D-82FA-4743-9311-F3703A7DB2B0}" presName="spNode" presStyleCnt="0"/>
      <dgm:spPr/>
    </dgm:pt>
    <dgm:pt modelId="{24AC1D65-87A9-48ED-853C-23CC7A768832}" type="pres">
      <dgm:prSet presAssocID="{96BB19F2-AB3E-48F8-9F1C-A8147FB18399}" presName="sibTrans" presStyleLbl="sibTrans1D1" presStyleIdx="1" presStyleCnt="6"/>
      <dgm:spPr/>
      <dgm:t>
        <a:bodyPr/>
        <a:lstStyle/>
        <a:p>
          <a:endParaRPr lang="en-US"/>
        </a:p>
      </dgm:t>
    </dgm:pt>
    <dgm:pt modelId="{7AF534A1-5BC7-4454-9660-B43634CCCE0F}" type="pres">
      <dgm:prSet presAssocID="{F1539FC8-28E3-421A-A610-4C4056D3DABA}" presName="node" presStyleLbl="node1" presStyleIdx="2" presStyleCnt="6">
        <dgm:presLayoutVars>
          <dgm:bulletEnabled val="1"/>
        </dgm:presLayoutVars>
      </dgm:prSet>
      <dgm:spPr/>
      <dgm:t>
        <a:bodyPr/>
        <a:lstStyle/>
        <a:p>
          <a:endParaRPr lang="en-US"/>
        </a:p>
      </dgm:t>
    </dgm:pt>
    <dgm:pt modelId="{2A8EF7FC-C632-453C-958F-B9C04B07BF53}" type="pres">
      <dgm:prSet presAssocID="{F1539FC8-28E3-421A-A610-4C4056D3DABA}" presName="spNode" presStyleCnt="0"/>
      <dgm:spPr/>
    </dgm:pt>
    <dgm:pt modelId="{99119B47-24A5-4076-8359-4EF137D7D6C1}" type="pres">
      <dgm:prSet presAssocID="{28EA119B-AD7A-42D7-A86C-956132B7FD69}" presName="sibTrans" presStyleLbl="sibTrans1D1" presStyleIdx="2" presStyleCnt="6"/>
      <dgm:spPr/>
      <dgm:t>
        <a:bodyPr/>
        <a:lstStyle/>
        <a:p>
          <a:endParaRPr lang="en-US"/>
        </a:p>
      </dgm:t>
    </dgm:pt>
    <dgm:pt modelId="{7A2E6CBB-6E35-4C0F-AF83-A2201B5C22A9}" type="pres">
      <dgm:prSet presAssocID="{7E587130-F37D-4574-A986-D20F31D5B7F2}" presName="node" presStyleLbl="node1" presStyleIdx="3" presStyleCnt="6">
        <dgm:presLayoutVars>
          <dgm:bulletEnabled val="1"/>
        </dgm:presLayoutVars>
      </dgm:prSet>
      <dgm:spPr/>
      <dgm:t>
        <a:bodyPr/>
        <a:lstStyle/>
        <a:p>
          <a:endParaRPr lang="en-US"/>
        </a:p>
      </dgm:t>
    </dgm:pt>
    <dgm:pt modelId="{1DFB4FB1-5432-4ED9-8558-9A771B00739F}" type="pres">
      <dgm:prSet presAssocID="{7E587130-F37D-4574-A986-D20F31D5B7F2}" presName="spNode" presStyleCnt="0"/>
      <dgm:spPr/>
    </dgm:pt>
    <dgm:pt modelId="{218BAF6D-5C87-4939-B8AD-5CC62D813283}" type="pres">
      <dgm:prSet presAssocID="{77E04B32-4D81-4572-8DD2-91CEF7C76695}" presName="sibTrans" presStyleLbl="sibTrans1D1" presStyleIdx="3" presStyleCnt="6"/>
      <dgm:spPr/>
      <dgm:t>
        <a:bodyPr/>
        <a:lstStyle/>
        <a:p>
          <a:endParaRPr lang="en-US"/>
        </a:p>
      </dgm:t>
    </dgm:pt>
    <dgm:pt modelId="{8B5B25FB-6E4B-42BF-9E62-8593CB4E7CD7}" type="pres">
      <dgm:prSet presAssocID="{20131427-25D6-46D1-9FEB-CA64FC6BE2AF}" presName="node" presStyleLbl="node1" presStyleIdx="4" presStyleCnt="6">
        <dgm:presLayoutVars>
          <dgm:bulletEnabled val="1"/>
        </dgm:presLayoutVars>
      </dgm:prSet>
      <dgm:spPr/>
      <dgm:t>
        <a:bodyPr/>
        <a:lstStyle/>
        <a:p>
          <a:endParaRPr lang="en-US"/>
        </a:p>
      </dgm:t>
    </dgm:pt>
    <dgm:pt modelId="{38F6AA99-8F8C-4793-9898-261BDF655131}" type="pres">
      <dgm:prSet presAssocID="{20131427-25D6-46D1-9FEB-CA64FC6BE2AF}" presName="spNode" presStyleCnt="0"/>
      <dgm:spPr/>
    </dgm:pt>
    <dgm:pt modelId="{3D038804-0C6A-4E43-AFBA-BC84012A7227}" type="pres">
      <dgm:prSet presAssocID="{EAB04B59-1719-4430-98F7-147840B8E656}" presName="sibTrans" presStyleLbl="sibTrans1D1" presStyleIdx="4" presStyleCnt="6"/>
      <dgm:spPr/>
      <dgm:t>
        <a:bodyPr/>
        <a:lstStyle/>
        <a:p>
          <a:endParaRPr lang="en-US"/>
        </a:p>
      </dgm:t>
    </dgm:pt>
    <dgm:pt modelId="{6F92F3C9-5379-481E-910A-E08CC04C33BF}" type="pres">
      <dgm:prSet presAssocID="{F0D68BF8-6C4F-4252-8993-FCDE4680D394}" presName="node" presStyleLbl="node1" presStyleIdx="5" presStyleCnt="6">
        <dgm:presLayoutVars>
          <dgm:bulletEnabled val="1"/>
        </dgm:presLayoutVars>
      </dgm:prSet>
      <dgm:spPr/>
      <dgm:t>
        <a:bodyPr/>
        <a:lstStyle/>
        <a:p>
          <a:endParaRPr lang="en-US"/>
        </a:p>
      </dgm:t>
    </dgm:pt>
    <dgm:pt modelId="{5305F367-DA9F-42C6-A308-4290AF038C19}" type="pres">
      <dgm:prSet presAssocID="{F0D68BF8-6C4F-4252-8993-FCDE4680D394}" presName="spNode" presStyleCnt="0"/>
      <dgm:spPr/>
    </dgm:pt>
    <dgm:pt modelId="{57A1ECAE-32A6-482D-A053-50F15BA29D3E}" type="pres">
      <dgm:prSet presAssocID="{6DAD5B00-44D3-4FEE-B1C9-CD8508559532}" presName="sibTrans" presStyleLbl="sibTrans1D1" presStyleIdx="5" presStyleCnt="6"/>
      <dgm:spPr/>
      <dgm:t>
        <a:bodyPr/>
        <a:lstStyle/>
        <a:p>
          <a:endParaRPr lang="en-US"/>
        </a:p>
      </dgm:t>
    </dgm:pt>
  </dgm:ptLst>
  <dgm:cxnLst>
    <dgm:cxn modelId="{42D54B29-2E9C-4B3C-8CEE-651B30A76F87}" type="presOf" srcId="{8F359CC3-A2B4-44A2-AF72-E77EAEED4CAB}" destId="{427197C1-662A-45C7-84DF-A599C59B6B51}" srcOrd="0" destOrd="0" presId="urn:microsoft.com/office/officeart/2005/8/layout/cycle5"/>
    <dgm:cxn modelId="{81299D15-0A62-4446-A21D-E387E32DC78E}" srcId="{84999751-2D58-4917-A303-4791D4BD2DEF}" destId="{B4D0D88E-5CB6-4CEC-BBF9-B412BB701D3E}" srcOrd="0" destOrd="0" parTransId="{43B72335-B1EF-4F95-ABE6-549EBAB2B6E5}" sibTransId="{8F359CC3-A2B4-44A2-AF72-E77EAEED4CAB}"/>
    <dgm:cxn modelId="{F70701BB-0A27-4453-9419-CDD6E3419F7D}" type="presOf" srcId="{84999751-2D58-4917-A303-4791D4BD2DEF}" destId="{3E390297-FBFA-4D76-83CC-D3631155B670}" srcOrd="0" destOrd="0" presId="urn:microsoft.com/office/officeart/2005/8/layout/cycle5"/>
    <dgm:cxn modelId="{443097E2-9FE7-4A73-8250-2C705BCC6F7B}" type="presOf" srcId="{CD24721D-82FA-4743-9311-F3703A7DB2B0}" destId="{A52C1302-0121-46EC-B2E8-67AA2D6295B2}" srcOrd="0" destOrd="0" presId="urn:microsoft.com/office/officeart/2005/8/layout/cycle5"/>
    <dgm:cxn modelId="{1D84E523-718F-40BF-9E8C-5B2276599C63}" type="presOf" srcId="{EAB04B59-1719-4430-98F7-147840B8E656}" destId="{3D038804-0C6A-4E43-AFBA-BC84012A7227}" srcOrd="0" destOrd="0" presId="urn:microsoft.com/office/officeart/2005/8/layout/cycle5"/>
    <dgm:cxn modelId="{902916D9-3256-4EDF-BDD2-75714D14C21D}" type="presOf" srcId="{7E587130-F37D-4574-A986-D20F31D5B7F2}" destId="{7A2E6CBB-6E35-4C0F-AF83-A2201B5C22A9}" srcOrd="0" destOrd="0" presId="urn:microsoft.com/office/officeart/2005/8/layout/cycle5"/>
    <dgm:cxn modelId="{DFC226BD-D3E4-4246-891D-8BF7520F2426}" srcId="{84999751-2D58-4917-A303-4791D4BD2DEF}" destId="{20131427-25D6-46D1-9FEB-CA64FC6BE2AF}" srcOrd="4" destOrd="0" parTransId="{DA6978E1-D16E-4F7D-B9E1-344CB200AAE0}" sibTransId="{EAB04B59-1719-4430-98F7-147840B8E656}"/>
    <dgm:cxn modelId="{E4842CEB-AB50-421C-9CD8-9D8BB6DA5EBC}" srcId="{84999751-2D58-4917-A303-4791D4BD2DEF}" destId="{F0D68BF8-6C4F-4252-8993-FCDE4680D394}" srcOrd="5" destOrd="0" parTransId="{71A741DE-3836-4B6D-8FD2-02402100DCEC}" sibTransId="{6DAD5B00-44D3-4FEE-B1C9-CD8508559532}"/>
    <dgm:cxn modelId="{E6B2BD39-3588-4DE0-A641-52113DBB9EF0}" type="presOf" srcId="{77E04B32-4D81-4572-8DD2-91CEF7C76695}" destId="{218BAF6D-5C87-4939-B8AD-5CC62D813283}" srcOrd="0" destOrd="0" presId="urn:microsoft.com/office/officeart/2005/8/layout/cycle5"/>
    <dgm:cxn modelId="{B99ACF5C-74E5-4438-A777-34C05E89EDEB}" srcId="{84999751-2D58-4917-A303-4791D4BD2DEF}" destId="{F1539FC8-28E3-421A-A610-4C4056D3DABA}" srcOrd="2" destOrd="0" parTransId="{04406501-C4D8-4348-ADFF-61C6DF72565D}" sibTransId="{28EA119B-AD7A-42D7-A86C-956132B7FD69}"/>
    <dgm:cxn modelId="{48A7FF5D-88B9-40CE-8A21-654C948C11D1}" srcId="{84999751-2D58-4917-A303-4791D4BD2DEF}" destId="{7E587130-F37D-4574-A986-D20F31D5B7F2}" srcOrd="3" destOrd="0" parTransId="{A41B9EA7-E4DD-4F04-8149-3AB4213C64E7}" sibTransId="{77E04B32-4D81-4572-8DD2-91CEF7C76695}"/>
    <dgm:cxn modelId="{7B9F100E-2552-4130-A44F-2B2D3AA6D8F1}" type="presOf" srcId="{F1539FC8-28E3-421A-A610-4C4056D3DABA}" destId="{7AF534A1-5BC7-4454-9660-B43634CCCE0F}" srcOrd="0" destOrd="0" presId="urn:microsoft.com/office/officeart/2005/8/layout/cycle5"/>
    <dgm:cxn modelId="{75558214-3778-4BE5-9CD9-87EED0CBFBBE}" type="presOf" srcId="{28EA119B-AD7A-42D7-A86C-956132B7FD69}" destId="{99119B47-24A5-4076-8359-4EF137D7D6C1}" srcOrd="0" destOrd="0" presId="urn:microsoft.com/office/officeart/2005/8/layout/cycle5"/>
    <dgm:cxn modelId="{F740BB61-3584-4F26-9DD5-467B1555686F}" type="presOf" srcId="{B4D0D88E-5CB6-4CEC-BBF9-B412BB701D3E}" destId="{C007A703-515B-499D-8A60-A06299A96EB9}" srcOrd="0" destOrd="0" presId="urn:microsoft.com/office/officeart/2005/8/layout/cycle5"/>
    <dgm:cxn modelId="{3B984D2C-23BD-4166-8CEB-4424F6225FE4}" srcId="{84999751-2D58-4917-A303-4791D4BD2DEF}" destId="{CD24721D-82FA-4743-9311-F3703A7DB2B0}" srcOrd="1" destOrd="0" parTransId="{FA0ACFAA-F0FA-4E6A-8350-DA2539B0B606}" sibTransId="{96BB19F2-AB3E-48F8-9F1C-A8147FB18399}"/>
    <dgm:cxn modelId="{0C892D8A-1D2D-4748-A6D7-B4479B8EAF2E}" type="presOf" srcId="{F0D68BF8-6C4F-4252-8993-FCDE4680D394}" destId="{6F92F3C9-5379-481E-910A-E08CC04C33BF}" srcOrd="0" destOrd="0" presId="urn:microsoft.com/office/officeart/2005/8/layout/cycle5"/>
    <dgm:cxn modelId="{C36FACF6-05E5-4F90-9CDA-7C36A4B829F3}" type="presOf" srcId="{6DAD5B00-44D3-4FEE-B1C9-CD8508559532}" destId="{57A1ECAE-32A6-482D-A053-50F15BA29D3E}" srcOrd="0" destOrd="0" presId="urn:microsoft.com/office/officeart/2005/8/layout/cycle5"/>
    <dgm:cxn modelId="{E805688F-F674-49E8-A7A7-7BDE243854A9}" type="presOf" srcId="{20131427-25D6-46D1-9FEB-CA64FC6BE2AF}" destId="{8B5B25FB-6E4B-42BF-9E62-8593CB4E7CD7}" srcOrd="0" destOrd="0" presId="urn:microsoft.com/office/officeart/2005/8/layout/cycle5"/>
    <dgm:cxn modelId="{C69125D5-A244-49D6-A61B-9DB150C9DC69}" type="presOf" srcId="{96BB19F2-AB3E-48F8-9F1C-A8147FB18399}" destId="{24AC1D65-87A9-48ED-853C-23CC7A768832}" srcOrd="0" destOrd="0" presId="urn:microsoft.com/office/officeart/2005/8/layout/cycle5"/>
    <dgm:cxn modelId="{79C7CB96-0566-4A49-B822-FFF8F5AFAFEF}" type="presParOf" srcId="{3E390297-FBFA-4D76-83CC-D3631155B670}" destId="{C007A703-515B-499D-8A60-A06299A96EB9}" srcOrd="0" destOrd="0" presId="urn:microsoft.com/office/officeart/2005/8/layout/cycle5"/>
    <dgm:cxn modelId="{CF856B48-2CE8-485E-B260-26D8981FB0AB}" type="presParOf" srcId="{3E390297-FBFA-4D76-83CC-D3631155B670}" destId="{9E5D988C-B393-41E0-BF58-0B9C55DDAE11}" srcOrd="1" destOrd="0" presId="urn:microsoft.com/office/officeart/2005/8/layout/cycle5"/>
    <dgm:cxn modelId="{70C4ACF8-9742-406C-9968-482AB5C47FF1}" type="presParOf" srcId="{3E390297-FBFA-4D76-83CC-D3631155B670}" destId="{427197C1-662A-45C7-84DF-A599C59B6B51}" srcOrd="2" destOrd="0" presId="urn:microsoft.com/office/officeart/2005/8/layout/cycle5"/>
    <dgm:cxn modelId="{4897C012-8165-41D1-A6DC-49112B0B77B7}" type="presParOf" srcId="{3E390297-FBFA-4D76-83CC-D3631155B670}" destId="{A52C1302-0121-46EC-B2E8-67AA2D6295B2}" srcOrd="3" destOrd="0" presId="urn:microsoft.com/office/officeart/2005/8/layout/cycle5"/>
    <dgm:cxn modelId="{F3CC2115-5C02-4BBC-965F-EFAA14F8DA0A}" type="presParOf" srcId="{3E390297-FBFA-4D76-83CC-D3631155B670}" destId="{5558ECA1-1220-4C87-80A5-67BB34E48DA8}" srcOrd="4" destOrd="0" presId="urn:microsoft.com/office/officeart/2005/8/layout/cycle5"/>
    <dgm:cxn modelId="{F4414409-5F91-4CE6-88A2-F0CA352D2201}" type="presParOf" srcId="{3E390297-FBFA-4D76-83CC-D3631155B670}" destId="{24AC1D65-87A9-48ED-853C-23CC7A768832}" srcOrd="5" destOrd="0" presId="urn:microsoft.com/office/officeart/2005/8/layout/cycle5"/>
    <dgm:cxn modelId="{85D4DD03-03ED-48E6-95EB-82247A13B9F5}" type="presParOf" srcId="{3E390297-FBFA-4D76-83CC-D3631155B670}" destId="{7AF534A1-5BC7-4454-9660-B43634CCCE0F}" srcOrd="6" destOrd="0" presId="urn:microsoft.com/office/officeart/2005/8/layout/cycle5"/>
    <dgm:cxn modelId="{5B2BC952-79F5-4A33-B829-C6704A7EA940}" type="presParOf" srcId="{3E390297-FBFA-4D76-83CC-D3631155B670}" destId="{2A8EF7FC-C632-453C-958F-B9C04B07BF53}" srcOrd="7" destOrd="0" presId="urn:microsoft.com/office/officeart/2005/8/layout/cycle5"/>
    <dgm:cxn modelId="{34B9B61A-B336-4C12-8C1E-82BA3CC77965}" type="presParOf" srcId="{3E390297-FBFA-4D76-83CC-D3631155B670}" destId="{99119B47-24A5-4076-8359-4EF137D7D6C1}" srcOrd="8" destOrd="0" presId="urn:microsoft.com/office/officeart/2005/8/layout/cycle5"/>
    <dgm:cxn modelId="{1F75E22E-EF0A-4033-B5DE-636CD93CEC5B}" type="presParOf" srcId="{3E390297-FBFA-4D76-83CC-D3631155B670}" destId="{7A2E6CBB-6E35-4C0F-AF83-A2201B5C22A9}" srcOrd="9" destOrd="0" presId="urn:microsoft.com/office/officeart/2005/8/layout/cycle5"/>
    <dgm:cxn modelId="{535599AC-0CD1-4657-AC69-9B686919C93E}" type="presParOf" srcId="{3E390297-FBFA-4D76-83CC-D3631155B670}" destId="{1DFB4FB1-5432-4ED9-8558-9A771B00739F}" srcOrd="10" destOrd="0" presId="urn:microsoft.com/office/officeart/2005/8/layout/cycle5"/>
    <dgm:cxn modelId="{16F835FF-CD54-47B6-B1F1-42D58E4C0D3A}" type="presParOf" srcId="{3E390297-FBFA-4D76-83CC-D3631155B670}" destId="{218BAF6D-5C87-4939-B8AD-5CC62D813283}" srcOrd="11" destOrd="0" presId="urn:microsoft.com/office/officeart/2005/8/layout/cycle5"/>
    <dgm:cxn modelId="{4DB79705-F051-4FF6-9BE9-400619C4B21A}" type="presParOf" srcId="{3E390297-FBFA-4D76-83CC-D3631155B670}" destId="{8B5B25FB-6E4B-42BF-9E62-8593CB4E7CD7}" srcOrd="12" destOrd="0" presId="urn:microsoft.com/office/officeart/2005/8/layout/cycle5"/>
    <dgm:cxn modelId="{1E5F48AC-9C25-4096-9D02-E64C37FABCA1}" type="presParOf" srcId="{3E390297-FBFA-4D76-83CC-D3631155B670}" destId="{38F6AA99-8F8C-4793-9898-261BDF655131}" srcOrd="13" destOrd="0" presId="urn:microsoft.com/office/officeart/2005/8/layout/cycle5"/>
    <dgm:cxn modelId="{5A0BF0E1-B5F9-427F-AD0F-4CED6EAF2674}" type="presParOf" srcId="{3E390297-FBFA-4D76-83CC-D3631155B670}" destId="{3D038804-0C6A-4E43-AFBA-BC84012A7227}" srcOrd="14" destOrd="0" presId="urn:microsoft.com/office/officeart/2005/8/layout/cycle5"/>
    <dgm:cxn modelId="{1629EDD2-7AC2-4475-A128-0B69244ACFD7}" type="presParOf" srcId="{3E390297-FBFA-4D76-83CC-D3631155B670}" destId="{6F92F3C9-5379-481E-910A-E08CC04C33BF}" srcOrd="15" destOrd="0" presId="urn:microsoft.com/office/officeart/2005/8/layout/cycle5"/>
    <dgm:cxn modelId="{60AD4C47-0F8A-40C9-B043-CA8A363AD5BA}" type="presParOf" srcId="{3E390297-FBFA-4D76-83CC-D3631155B670}" destId="{5305F367-DA9F-42C6-A308-4290AF038C19}" srcOrd="16" destOrd="0" presId="urn:microsoft.com/office/officeart/2005/8/layout/cycle5"/>
    <dgm:cxn modelId="{5FD6D1ED-1376-4BFD-85C5-220A8A5CFDD3}" type="presParOf" srcId="{3E390297-FBFA-4D76-83CC-D3631155B670}" destId="{57A1ECAE-32A6-482D-A053-50F15BA29D3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3"/>
            <a:ext cx="3065209" cy="468747"/>
          </a:xfrm>
          <a:prstGeom prst="rect">
            <a:avLst/>
          </a:prstGeom>
          <a:noFill/>
          <a:ln w="9525">
            <a:noFill/>
            <a:miter lim="800000"/>
            <a:headEnd/>
            <a:tailEnd/>
          </a:ln>
          <a:effectLst/>
        </p:spPr>
        <p:txBody>
          <a:bodyPr vert="horz" wrap="square" lIns="92223" tIns="46112" rIns="92223" bIns="46112" numCol="1" anchor="t" anchorCtr="0" compatLnSpc="1">
            <a:prstTxWarp prst="textNoShape">
              <a:avLst/>
            </a:prstTxWarp>
          </a:bodyPr>
          <a:lstStyle>
            <a:lvl1pPr algn="l" defTabSz="921444">
              <a:defRPr sz="1200" b="0"/>
            </a:lvl1pPr>
          </a:lstStyle>
          <a:p>
            <a:pPr>
              <a:defRPr/>
            </a:pPr>
            <a:endParaRPr lang="de-DE">
              <a:latin typeface="Arial" panose="020B0604020202020204" pitchFamily="34" charset="0"/>
            </a:endParaRPr>
          </a:p>
        </p:txBody>
      </p:sp>
      <p:sp>
        <p:nvSpPr>
          <p:cNvPr id="72707" name="Rectangle 3"/>
          <p:cNvSpPr>
            <a:spLocks noGrp="1" noChangeArrowheads="1"/>
          </p:cNvSpPr>
          <p:nvPr>
            <p:ph type="dt" sz="quarter" idx="1"/>
          </p:nvPr>
        </p:nvSpPr>
        <p:spPr bwMode="auto">
          <a:xfrm>
            <a:off x="4011867" y="3"/>
            <a:ext cx="3065209" cy="468747"/>
          </a:xfrm>
          <a:prstGeom prst="rect">
            <a:avLst/>
          </a:prstGeom>
          <a:noFill/>
          <a:ln w="9525">
            <a:noFill/>
            <a:miter lim="800000"/>
            <a:headEnd/>
            <a:tailEnd/>
          </a:ln>
          <a:effectLst/>
        </p:spPr>
        <p:txBody>
          <a:bodyPr vert="horz" wrap="square" lIns="92223" tIns="46112" rIns="92223" bIns="46112" numCol="1" anchor="t" anchorCtr="0" compatLnSpc="1">
            <a:prstTxWarp prst="textNoShape">
              <a:avLst/>
            </a:prstTxWarp>
          </a:bodyPr>
          <a:lstStyle>
            <a:lvl1pPr algn="r" defTabSz="921444">
              <a:defRPr sz="1200" b="0"/>
            </a:lvl1pPr>
          </a:lstStyle>
          <a:p>
            <a:pPr>
              <a:defRPr/>
            </a:pPr>
            <a:endParaRPr lang="de-DE">
              <a:latin typeface="Arial" panose="020B0604020202020204" pitchFamily="34" charset="0"/>
            </a:endParaRPr>
          </a:p>
        </p:txBody>
      </p:sp>
      <p:sp>
        <p:nvSpPr>
          <p:cNvPr id="72708" name="Rectangle 4"/>
          <p:cNvSpPr>
            <a:spLocks noGrp="1" noChangeArrowheads="1"/>
          </p:cNvSpPr>
          <p:nvPr>
            <p:ph type="ftr" sz="quarter" idx="2"/>
          </p:nvPr>
        </p:nvSpPr>
        <p:spPr bwMode="auto">
          <a:xfrm>
            <a:off x="1" y="8894330"/>
            <a:ext cx="3065209" cy="468747"/>
          </a:xfrm>
          <a:prstGeom prst="rect">
            <a:avLst/>
          </a:prstGeom>
          <a:noFill/>
          <a:ln w="9525">
            <a:noFill/>
            <a:miter lim="800000"/>
            <a:headEnd/>
            <a:tailEnd/>
          </a:ln>
          <a:effectLst/>
        </p:spPr>
        <p:txBody>
          <a:bodyPr vert="horz" wrap="square" lIns="92223" tIns="46112" rIns="92223" bIns="46112" numCol="1" anchor="b" anchorCtr="0" compatLnSpc="1">
            <a:prstTxWarp prst="textNoShape">
              <a:avLst/>
            </a:prstTxWarp>
          </a:bodyPr>
          <a:lstStyle>
            <a:lvl1pPr algn="l" defTabSz="921444">
              <a:defRPr sz="1200" b="0"/>
            </a:lvl1pPr>
          </a:lstStyle>
          <a:p>
            <a:pPr>
              <a:defRPr/>
            </a:pPr>
            <a:endParaRPr lang="de-DE">
              <a:latin typeface="Arial" panose="020B0604020202020204" pitchFamily="34" charset="0"/>
            </a:endParaRPr>
          </a:p>
        </p:txBody>
      </p:sp>
      <p:sp>
        <p:nvSpPr>
          <p:cNvPr id="72709" name="Rectangle 5"/>
          <p:cNvSpPr>
            <a:spLocks noGrp="1" noChangeArrowheads="1"/>
          </p:cNvSpPr>
          <p:nvPr>
            <p:ph type="sldNum" sz="quarter" idx="3"/>
          </p:nvPr>
        </p:nvSpPr>
        <p:spPr bwMode="auto">
          <a:xfrm>
            <a:off x="4011867" y="8894330"/>
            <a:ext cx="3065209" cy="468747"/>
          </a:xfrm>
          <a:prstGeom prst="rect">
            <a:avLst/>
          </a:prstGeom>
          <a:noFill/>
          <a:ln w="9525">
            <a:noFill/>
            <a:miter lim="800000"/>
            <a:headEnd/>
            <a:tailEnd/>
          </a:ln>
          <a:effectLst/>
        </p:spPr>
        <p:txBody>
          <a:bodyPr vert="horz" wrap="square" lIns="92223" tIns="46112" rIns="92223" bIns="46112" numCol="1" anchor="b" anchorCtr="0" compatLnSpc="1">
            <a:prstTxWarp prst="textNoShape">
              <a:avLst/>
            </a:prstTxWarp>
          </a:bodyPr>
          <a:lstStyle>
            <a:lvl1pPr algn="r" defTabSz="921444">
              <a:defRPr sz="1200" b="0"/>
            </a:lvl1pPr>
          </a:lstStyle>
          <a:p>
            <a:pPr>
              <a:defRPr/>
            </a:pPr>
            <a:fld id="{36CD2B8A-9362-4317-9B65-DCC128E0C909}" type="slidenum">
              <a:rPr lang="de-DE">
                <a:latin typeface="Arial" panose="020B0604020202020204" pitchFamily="34" charset="0"/>
              </a:rPr>
              <a:pPr>
                <a:defRPr/>
              </a:pPr>
              <a:t>‹#›</a:t>
            </a:fld>
            <a:endParaRPr lang="de-DE">
              <a:latin typeface="Arial" panose="020B0604020202020204" pitchFamily="34" charset="0"/>
            </a:endParaRPr>
          </a:p>
        </p:txBody>
      </p:sp>
    </p:spTree>
    <p:extLst>
      <p:ext uri="{BB962C8B-B14F-4D97-AF65-F5344CB8AC3E}">
        <p14:creationId xmlns:p14="http://schemas.microsoft.com/office/powerpoint/2010/main" val="89927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3"/>
            <a:ext cx="3065209" cy="468747"/>
          </a:xfrm>
          <a:prstGeom prst="rect">
            <a:avLst/>
          </a:prstGeom>
          <a:noFill/>
          <a:ln w="9525">
            <a:noFill/>
            <a:miter lim="800000"/>
            <a:headEnd/>
            <a:tailEnd/>
          </a:ln>
          <a:effectLst/>
        </p:spPr>
        <p:txBody>
          <a:bodyPr vert="horz" wrap="square" lIns="92223" tIns="46112" rIns="92223" bIns="46112" numCol="1" anchor="t" anchorCtr="0" compatLnSpc="1">
            <a:prstTxWarp prst="textNoShape">
              <a:avLst/>
            </a:prstTxWarp>
          </a:bodyPr>
          <a:lstStyle>
            <a:lvl1pPr algn="l" defTabSz="921444">
              <a:defRPr sz="1200" b="0">
                <a:latin typeface="Arial" panose="020B0604020202020204" pitchFamily="34" charset="0"/>
              </a:defRPr>
            </a:lvl1pPr>
          </a:lstStyle>
          <a:p>
            <a:pPr>
              <a:defRPr/>
            </a:pPr>
            <a:endParaRPr lang="en-US"/>
          </a:p>
        </p:txBody>
      </p:sp>
      <p:sp>
        <p:nvSpPr>
          <p:cNvPr id="8195" name="Rectangle 3"/>
          <p:cNvSpPr>
            <a:spLocks noGrp="1" noChangeArrowheads="1"/>
          </p:cNvSpPr>
          <p:nvPr>
            <p:ph type="dt" idx="1"/>
          </p:nvPr>
        </p:nvSpPr>
        <p:spPr bwMode="auto">
          <a:xfrm>
            <a:off x="4011867" y="3"/>
            <a:ext cx="3065209" cy="468747"/>
          </a:xfrm>
          <a:prstGeom prst="rect">
            <a:avLst/>
          </a:prstGeom>
          <a:noFill/>
          <a:ln w="9525">
            <a:noFill/>
            <a:miter lim="800000"/>
            <a:headEnd/>
            <a:tailEnd/>
          </a:ln>
          <a:effectLst/>
        </p:spPr>
        <p:txBody>
          <a:bodyPr vert="horz" wrap="square" lIns="92223" tIns="46112" rIns="92223" bIns="46112" numCol="1" anchor="t" anchorCtr="0" compatLnSpc="1">
            <a:prstTxWarp prst="textNoShape">
              <a:avLst/>
            </a:prstTxWarp>
          </a:bodyPr>
          <a:lstStyle>
            <a:lvl1pPr algn="r" defTabSz="921444">
              <a:defRPr sz="1200" b="0">
                <a:latin typeface="Arial" panose="020B0604020202020204" pitchFamily="34"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98563" y="701675"/>
            <a:ext cx="4683125" cy="35115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41762" y="4448648"/>
            <a:ext cx="5193554" cy="4212791"/>
          </a:xfrm>
          <a:prstGeom prst="rect">
            <a:avLst/>
          </a:prstGeom>
          <a:noFill/>
          <a:ln w="9525">
            <a:noFill/>
            <a:miter lim="800000"/>
            <a:headEnd/>
            <a:tailEnd/>
          </a:ln>
          <a:effectLst/>
        </p:spPr>
        <p:txBody>
          <a:bodyPr vert="horz" wrap="square" lIns="92223" tIns="46112" rIns="92223" bIns="4611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8" name="Rectangle 6"/>
          <p:cNvSpPr>
            <a:spLocks noGrp="1" noChangeArrowheads="1"/>
          </p:cNvSpPr>
          <p:nvPr>
            <p:ph type="ftr" sz="quarter" idx="4"/>
          </p:nvPr>
        </p:nvSpPr>
        <p:spPr bwMode="auto">
          <a:xfrm>
            <a:off x="1" y="8894330"/>
            <a:ext cx="3065209" cy="468747"/>
          </a:xfrm>
          <a:prstGeom prst="rect">
            <a:avLst/>
          </a:prstGeom>
          <a:noFill/>
          <a:ln w="9525">
            <a:noFill/>
            <a:miter lim="800000"/>
            <a:headEnd/>
            <a:tailEnd/>
          </a:ln>
          <a:effectLst/>
        </p:spPr>
        <p:txBody>
          <a:bodyPr vert="horz" wrap="square" lIns="92223" tIns="46112" rIns="92223" bIns="46112" numCol="1" anchor="b" anchorCtr="0" compatLnSpc="1">
            <a:prstTxWarp prst="textNoShape">
              <a:avLst/>
            </a:prstTxWarp>
          </a:bodyPr>
          <a:lstStyle>
            <a:lvl1pPr algn="l" defTabSz="921444">
              <a:defRPr sz="1200" b="0">
                <a:latin typeface="Arial" panose="020B0604020202020204"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4011867" y="8894330"/>
            <a:ext cx="3065209" cy="468747"/>
          </a:xfrm>
          <a:prstGeom prst="rect">
            <a:avLst/>
          </a:prstGeom>
          <a:noFill/>
          <a:ln w="9525">
            <a:noFill/>
            <a:miter lim="800000"/>
            <a:headEnd/>
            <a:tailEnd/>
          </a:ln>
          <a:effectLst/>
        </p:spPr>
        <p:txBody>
          <a:bodyPr vert="horz" wrap="square" lIns="92223" tIns="46112" rIns="92223" bIns="46112" numCol="1" anchor="b" anchorCtr="0" compatLnSpc="1">
            <a:prstTxWarp prst="textNoShape">
              <a:avLst/>
            </a:prstTxWarp>
          </a:bodyPr>
          <a:lstStyle>
            <a:lvl1pPr algn="r" defTabSz="921444">
              <a:defRPr sz="1200" b="0">
                <a:latin typeface="Arial" panose="020B0604020202020204" pitchFamily="34" charset="0"/>
              </a:defRPr>
            </a:lvl1pPr>
          </a:lstStyle>
          <a:p>
            <a:pPr>
              <a:defRPr/>
            </a:pPr>
            <a:fld id="{16FA9F9C-6B70-4DE9-AAF9-5E4A30408704}" type="slidenum">
              <a:rPr lang="en-US" smtClean="0"/>
              <a:pPr>
                <a:defRPr/>
              </a:pPr>
              <a:t>‹#›</a:t>
            </a:fld>
            <a:endParaRPr lang="en-US"/>
          </a:p>
        </p:txBody>
      </p:sp>
    </p:spTree>
    <p:extLst>
      <p:ext uri="{BB962C8B-B14F-4D97-AF65-F5344CB8AC3E}">
        <p14:creationId xmlns:p14="http://schemas.microsoft.com/office/powerpoint/2010/main" val="4119569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pPr>
                <a:defRPr/>
              </a:pPr>
              <a:t>1</a:t>
            </a:fld>
            <a:endParaRPr lang="en-US" dirty="0"/>
          </a:p>
        </p:txBody>
      </p:sp>
    </p:spTree>
    <p:extLst>
      <p:ext uri="{BB962C8B-B14F-4D97-AF65-F5344CB8AC3E}">
        <p14:creationId xmlns:p14="http://schemas.microsoft.com/office/powerpoint/2010/main" val="360146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p>
        </p:txBody>
      </p:sp>
      <p:sp>
        <p:nvSpPr>
          <p:cNvPr id="107524" name="Slide Number Placeholder 3"/>
          <p:cNvSpPr>
            <a:spLocks noGrp="1"/>
          </p:cNvSpPr>
          <p:nvPr>
            <p:ph type="sldNum" sz="quarter" idx="5"/>
          </p:nvPr>
        </p:nvSpPr>
        <p:spPr>
          <a:noFill/>
        </p:spPr>
        <p:txBody>
          <a:bodyPr/>
          <a:lstStyle/>
          <a:p>
            <a:pPr defTabSz="928688"/>
            <a:fld id="{4D8BB4F0-161C-4D37-9596-ACA149654146}" type="slidenum">
              <a:rPr lang="en-US" smtClean="0">
                <a:solidFill>
                  <a:prstClr val="black"/>
                </a:solidFill>
              </a:rPr>
              <a:pPr defTabSz="928688"/>
              <a:t>17</a:t>
            </a:fld>
            <a:endParaRPr lang="en-US" dirty="0" smtClean="0">
              <a:solidFill>
                <a:prstClr val="black"/>
              </a:solidFill>
            </a:endParaRPr>
          </a:p>
        </p:txBody>
      </p:sp>
    </p:spTree>
    <p:extLst>
      <p:ext uri="{BB962C8B-B14F-4D97-AF65-F5344CB8AC3E}">
        <p14:creationId xmlns:p14="http://schemas.microsoft.com/office/powerpoint/2010/main" val="1018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701">
              <a:defRPr/>
            </a:pPr>
            <a:r>
              <a:rPr lang="en-US" dirty="0" smtClean="0">
                <a:latin typeface="Arial" pitchFamily="34" charset="0"/>
                <a:cs typeface="Arial" pitchFamily="34" charset="0"/>
              </a:rPr>
              <a:t>N=150</a:t>
            </a:r>
          </a:p>
          <a:p>
            <a:r>
              <a:rPr lang="en-US" dirty="0" smtClean="0"/>
              <a:t>A crisis</a:t>
            </a:r>
            <a:r>
              <a:rPr lang="en-US" baseline="0" dirty="0" smtClean="0"/>
              <a:t> of leadership?</a:t>
            </a:r>
          </a:p>
          <a:p>
            <a:r>
              <a:rPr lang="en-US" baseline="0" dirty="0" smtClean="0"/>
              <a:t>Keeping pace with changing demands on the function – do we have the right skills to succeed?</a:t>
            </a:r>
          </a:p>
          <a:p>
            <a:r>
              <a:rPr lang="en-US" baseline="0" dirty="0" smtClean="0"/>
              <a:t>And will we be able to attract and retain the right people?</a:t>
            </a:r>
          </a:p>
          <a:p>
            <a:r>
              <a:rPr lang="en-US" baseline="0" dirty="0" smtClean="0"/>
              <a:t>Can we offer them adequate career paths?</a:t>
            </a:r>
          </a:p>
          <a:p>
            <a:r>
              <a:rPr lang="en-US" baseline="0" dirty="0" smtClean="0"/>
              <a:t>And what about forces driving change in our talent picture?</a:t>
            </a:r>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2287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701">
              <a:defRPr/>
            </a:pPr>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71514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in for “other”? Need to weave in predictive analytics into the priorities. </a:t>
            </a:r>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pPr>
                <a:defRPr/>
              </a:pPr>
              <a:t>22</a:t>
            </a:fld>
            <a:endParaRPr lang="en-US"/>
          </a:p>
        </p:txBody>
      </p:sp>
    </p:spTree>
    <p:extLst>
      <p:ext uri="{BB962C8B-B14F-4D97-AF65-F5344CB8AC3E}">
        <p14:creationId xmlns:p14="http://schemas.microsoft.com/office/powerpoint/2010/main" val="231596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66345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200" dirty="0" smtClean="0">
              <a:latin typeface="Arial Narrow"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pPr>
                <a:defRPr/>
              </a:pPr>
              <a:t>4</a:t>
            </a:fld>
            <a:endParaRPr lang="en-US"/>
          </a:p>
        </p:txBody>
      </p:sp>
    </p:spTree>
    <p:extLst>
      <p:ext uri="{BB962C8B-B14F-4D97-AF65-F5344CB8AC3E}">
        <p14:creationId xmlns:p14="http://schemas.microsoft.com/office/powerpoint/2010/main" val="303031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FE6EF-234D-4DAF-AFAA-03B48B0AE318}" type="slidenum">
              <a:rPr lang="en-US" smtClean="0"/>
              <a:pPr/>
              <a:t>5</a:t>
            </a:fld>
            <a:endParaRPr lang="en-US"/>
          </a:p>
        </p:txBody>
      </p:sp>
    </p:spTree>
    <p:extLst>
      <p:ext uri="{BB962C8B-B14F-4D97-AF65-F5344CB8AC3E}">
        <p14:creationId xmlns:p14="http://schemas.microsoft.com/office/powerpoint/2010/main" val="271801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Metric Ids:</a:t>
            </a:r>
          </a:p>
          <a:p>
            <a:r>
              <a:rPr lang="en-US" sz="1200" b="0" i="0" u="none" strike="noStrike" kern="1200" dirty="0" smtClean="0">
                <a:solidFill>
                  <a:schemeClr val="tx1"/>
                </a:solidFill>
                <a:latin typeface="+mn-lt"/>
                <a:ea typeface="+mn-ea"/>
                <a:cs typeface="+mn-cs"/>
              </a:rPr>
              <a:t>143985</a:t>
            </a:r>
            <a:r>
              <a:rPr lang="en-US" b="0" dirty="0" smtClean="0"/>
              <a:t>     </a:t>
            </a:r>
            <a:r>
              <a:rPr lang="en-US" sz="1200" b="0" i="0" u="none" strike="noStrike" kern="1200" dirty="0" smtClean="0">
                <a:solidFill>
                  <a:schemeClr val="tx1"/>
                </a:solidFill>
                <a:latin typeface="+mn-lt"/>
                <a:ea typeface="+mn-ea"/>
                <a:cs typeface="+mn-cs"/>
              </a:rPr>
              <a:t>143986</a:t>
            </a:r>
            <a:r>
              <a:rPr lang="en-US" b="0" dirty="0" smtClean="0"/>
              <a:t>     </a:t>
            </a:r>
            <a:r>
              <a:rPr lang="en-US" sz="1200" b="0" i="0" u="none" strike="noStrike" kern="1200" dirty="0" smtClean="0">
                <a:solidFill>
                  <a:schemeClr val="tx1"/>
                </a:solidFill>
                <a:latin typeface="+mn-lt"/>
                <a:ea typeface="+mn-ea"/>
                <a:cs typeface="+mn-cs"/>
              </a:rPr>
              <a:t>143987</a:t>
            </a:r>
            <a:r>
              <a:rPr lang="en-US" b="0" dirty="0" smtClean="0"/>
              <a:t>     </a:t>
            </a:r>
            <a:r>
              <a:rPr lang="en-US" sz="1200" b="0" i="0" u="none" strike="noStrike" kern="1200" dirty="0" smtClean="0">
                <a:solidFill>
                  <a:schemeClr val="tx1"/>
                </a:solidFill>
                <a:latin typeface="+mn-lt"/>
                <a:ea typeface="+mn-ea"/>
                <a:cs typeface="+mn-cs"/>
              </a:rPr>
              <a:t>143988</a:t>
            </a:r>
            <a:r>
              <a:rPr lang="en-US" b="0" dirty="0" smtClean="0"/>
              <a:t>     </a:t>
            </a:r>
            <a:r>
              <a:rPr lang="en-US" sz="1200" b="0" i="0" u="none" strike="noStrike" kern="1200" dirty="0" smtClean="0">
                <a:solidFill>
                  <a:schemeClr val="tx1"/>
                </a:solidFill>
                <a:latin typeface="+mn-lt"/>
                <a:ea typeface="+mn-ea"/>
                <a:cs typeface="+mn-cs"/>
              </a:rPr>
              <a:t>143989</a:t>
            </a:r>
            <a:r>
              <a:rPr lang="en-US" b="0" dirty="0" smtClean="0"/>
              <a:t>     </a:t>
            </a:r>
            <a:r>
              <a:rPr lang="en-US" sz="1200" b="0" i="0" u="none" strike="noStrike" kern="1200" dirty="0" smtClean="0">
                <a:solidFill>
                  <a:schemeClr val="tx1"/>
                </a:solidFill>
                <a:latin typeface="+mn-lt"/>
                <a:ea typeface="+mn-ea"/>
                <a:cs typeface="+mn-cs"/>
              </a:rPr>
              <a:t>143990    </a:t>
            </a:r>
            <a:r>
              <a:rPr lang="en-US" b="0" dirty="0" smtClean="0"/>
              <a:t> </a:t>
            </a:r>
            <a:r>
              <a:rPr lang="en-US" sz="1200" b="0" i="0" u="none" strike="noStrike" kern="1200" dirty="0" smtClean="0">
                <a:solidFill>
                  <a:schemeClr val="tx1"/>
                </a:solidFill>
                <a:latin typeface="+mn-lt"/>
                <a:ea typeface="+mn-ea"/>
                <a:cs typeface="+mn-cs"/>
              </a:rPr>
              <a:t>143991    </a:t>
            </a:r>
            <a:r>
              <a:rPr lang="en-US" b="0" dirty="0" smtClean="0"/>
              <a:t> </a:t>
            </a:r>
            <a:r>
              <a:rPr lang="en-US" sz="1200" b="0" i="0" u="none" strike="noStrike" kern="1200" dirty="0" smtClean="0">
                <a:solidFill>
                  <a:schemeClr val="tx1"/>
                </a:solidFill>
                <a:latin typeface="+mn-lt"/>
                <a:ea typeface="+mn-ea"/>
                <a:cs typeface="+mn-cs"/>
              </a:rPr>
              <a:t>143992</a:t>
            </a:r>
            <a:r>
              <a:rPr lang="en-US" b="0" dirty="0" smtClean="0"/>
              <a:t>     </a:t>
            </a:r>
            <a:r>
              <a:rPr lang="en-US" sz="1200" b="0" i="0" u="none" strike="noStrike" kern="1200" dirty="0" smtClean="0">
                <a:solidFill>
                  <a:schemeClr val="tx1"/>
                </a:solidFill>
                <a:latin typeface="+mn-lt"/>
                <a:ea typeface="+mn-ea"/>
                <a:cs typeface="+mn-cs"/>
              </a:rPr>
              <a:t>143993</a:t>
            </a:r>
            <a:r>
              <a:rPr lang="en-US" b="0" dirty="0" smtClean="0"/>
              <a:t>     </a:t>
            </a:r>
            <a:r>
              <a:rPr lang="en-US" sz="1200" b="0" i="0" u="none" strike="noStrike" kern="1200" dirty="0" smtClean="0">
                <a:solidFill>
                  <a:schemeClr val="tx1"/>
                </a:solidFill>
                <a:latin typeface="+mn-lt"/>
                <a:ea typeface="+mn-ea"/>
                <a:cs typeface="+mn-cs"/>
              </a:rPr>
              <a:t>145736</a:t>
            </a:r>
            <a:r>
              <a:rPr lang="en-US" b="0" dirty="0" smtClean="0"/>
              <a:t> </a:t>
            </a:r>
            <a:endParaRPr lang="en-US" b="0" dirty="0"/>
          </a:p>
        </p:txBody>
      </p:sp>
      <p:sp>
        <p:nvSpPr>
          <p:cNvPr id="4" name="Slide Number Placeholder 3"/>
          <p:cNvSpPr>
            <a:spLocks noGrp="1"/>
          </p:cNvSpPr>
          <p:nvPr>
            <p:ph type="sldNum" sz="quarter" idx="10"/>
          </p:nvPr>
        </p:nvSpPr>
        <p:spPr/>
        <p:txBody>
          <a:bodyPr/>
          <a:lstStyle/>
          <a:p>
            <a:pPr>
              <a:defRPr/>
            </a:pPr>
            <a:fld id="{EE735B8A-9838-45AC-BBE9-65463E86B72F}" type="slidenum">
              <a:rPr lang="en-US" smtClean="0"/>
              <a:pPr>
                <a:defRPr/>
              </a:pPr>
              <a:t>7</a:t>
            </a:fld>
            <a:endParaRPr lang="en-US"/>
          </a:p>
        </p:txBody>
      </p:sp>
    </p:spTree>
    <p:extLst>
      <p:ext uri="{BB962C8B-B14F-4D97-AF65-F5344CB8AC3E}">
        <p14:creationId xmlns:p14="http://schemas.microsoft.com/office/powerpoint/2010/main" val="84377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pPr>
                <a:defRPr/>
              </a:pPr>
              <a:t>12</a:t>
            </a:fld>
            <a:endParaRPr lang="en-US"/>
          </a:p>
        </p:txBody>
      </p:sp>
    </p:spTree>
    <p:extLst>
      <p:ext uri="{BB962C8B-B14F-4D97-AF65-F5344CB8AC3E}">
        <p14:creationId xmlns:p14="http://schemas.microsoft.com/office/powerpoint/2010/main" val="68035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4968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that v10 of deck had duplicate grey boxes called “category value objectives….”.  I have replaced the second gray box with the correct label.</a:t>
            </a:r>
          </a:p>
          <a:p>
            <a:endParaRPr lang="en-US" altLang="en-US" smtClean="0"/>
          </a:p>
          <a:p>
            <a:r>
              <a:rPr lang="en-US" altLang="en-US" smtClean="0"/>
              <a:t>…In other words strategic sourcing it comes merely one lever in a broader framework; and purchased cost reduction (and even TCO) becomes only one of many category objectives value by the stakeholders.  These will vary by subcategory/commodity as will the levers.</a:t>
            </a:r>
          </a:p>
          <a:p>
            <a:endParaRPr lang="en-US" altLang="en-US" smtClean="0"/>
          </a:p>
          <a:p>
            <a:r>
              <a:rPr lang="en-US" altLang="en-US" smtClean="0"/>
              <a:t>We do multi-day training on this topic so obviously we cannot get too deep into this but let’s just take a lever called demand management, which is sometimes bundled in with strategic sourcing, and look at the value of involving procurement earlier to help shape demand and better organize sourcing activities around that earlier visibility into demand.</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1E850-140E-4523-A251-CDBDA15293C1}" type="slidenum">
              <a:rPr lang="en-US" altLang="en-US" smtClean="0">
                <a:solidFill>
                  <a:srgbClr val="000000"/>
                </a:solidFill>
                <a:latin typeface="Arial Narrow" panose="020B0606020202030204" pitchFamily="34" charset="0"/>
              </a:rPr>
              <a:pPr>
                <a:spcBef>
                  <a:spcPct val="0"/>
                </a:spcBef>
              </a:pPr>
              <a:t>14</a:t>
            </a:fld>
            <a:endParaRPr lang="en-US" altLang="en-US"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04764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FA9F9C-6B70-4DE9-AAF9-5E4A30408704}" type="slidenum">
              <a:rPr lang="en-US" smtClean="0"/>
              <a:pPr>
                <a:defRPr/>
              </a:pPr>
              <a:t>15</a:t>
            </a:fld>
            <a:endParaRPr lang="en-US" dirty="0"/>
          </a:p>
        </p:txBody>
      </p:sp>
    </p:spTree>
    <p:extLst>
      <p:ext uri="{BB962C8B-B14F-4D97-AF65-F5344CB8AC3E}">
        <p14:creationId xmlns:p14="http://schemas.microsoft.com/office/powerpoint/2010/main" val="5406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eaLnBrk="1" hangingPunct="1"/>
            <a:endParaRPr lang="en-US" dirty="0" smtClean="0">
              <a:latin typeface="Arial" charset="0"/>
              <a:cs typeface="Arial" charset="0"/>
            </a:endParaRPr>
          </a:p>
        </p:txBody>
      </p:sp>
      <p:sp>
        <p:nvSpPr>
          <p:cNvPr id="27651" name="Slide Number Placeholder 3"/>
          <p:cNvSpPr>
            <a:spLocks noGrp="1"/>
          </p:cNvSpPr>
          <p:nvPr>
            <p:ph type="sldNum" sz="quarter" idx="5"/>
          </p:nvPr>
        </p:nvSpPr>
        <p:spPr>
          <a:noFill/>
        </p:spPr>
        <p:txBody>
          <a:bodyPr/>
          <a:lstStyle/>
          <a:p>
            <a:fld id="{9A963514-6DDF-4544-A094-881FFED5441D}" type="slidenum">
              <a:rPr lang="en-US" smtClean="0">
                <a:solidFill>
                  <a:srgbClr val="000000"/>
                </a:solidFill>
                <a:latin typeface="Arial" charset="0"/>
                <a:cs typeface="Arial" charset="0"/>
              </a:rPr>
              <a:pPr/>
              <a:t>16</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2510799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Full WC">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8"/>
            <a:ext cx="9144000" cy="6859716"/>
          </a:xfrm>
          <a:prstGeom prst="rect">
            <a:avLst/>
          </a:prstGeom>
        </p:spPr>
      </p:pic>
      <p:cxnSp>
        <p:nvCxnSpPr>
          <p:cNvPr id="17" name="8 Conector recto"/>
          <p:cNvCxnSpPr/>
          <p:nvPr userDrawn="1"/>
        </p:nvCxnSpPr>
        <p:spPr>
          <a:xfrm rot="5400000">
            <a:off x="3017413" y="5609008"/>
            <a:ext cx="1735984" cy="158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 Placeholder 28"/>
          <p:cNvSpPr>
            <a:spLocks noGrp="1"/>
          </p:cNvSpPr>
          <p:nvPr>
            <p:ph type="body" sz="quarter" idx="15" hasCustomPrompt="1"/>
          </p:nvPr>
        </p:nvSpPr>
        <p:spPr>
          <a:xfrm>
            <a:off x="4104706" y="6283543"/>
            <a:ext cx="4854408" cy="285985"/>
          </a:xfrm>
        </p:spPr>
        <p:txBody>
          <a:bodyPr vert="horz" lIns="0" tIns="0" rIns="0" bIns="0" rtlCol="0" anchor="t" anchorCtr="0">
            <a:normAutofit/>
          </a:bodyPr>
          <a:lstStyle>
            <a:lvl1pPr marL="169863" indent="-169863">
              <a:lnSpc>
                <a:spcPct val="90000"/>
              </a:lnSpc>
              <a:spcBef>
                <a:spcPts val="0"/>
              </a:spcBef>
              <a:spcAft>
                <a:spcPts val="0"/>
              </a:spcAft>
              <a:buNone/>
              <a:defRPr kumimoji="0" lang="en-US" sz="1400" b="1" u="none" strike="noStrike" kern="1200" cap="none" spc="0" normalizeH="0" baseline="0" dirty="0" smtClean="0">
                <a:ln>
                  <a:noFill/>
                </a:ln>
                <a:solidFill>
                  <a:schemeClr val="bg1"/>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1" y="4800600"/>
            <a:ext cx="2971800" cy="483007"/>
          </a:xfrm>
          <a:prstGeom prst="rect">
            <a:avLst/>
          </a:prstGeom>
        </p:spPr>
      </p:pic>
      <p:sp>
        <p:nvSpPr>
          <p:cNvPr id="2" name="Title 1"/>
          <p:cNvSpPr>
            <a:spLocks noGrp="1"/>
          </p:cNvSpPr>
          <p:nvPr>
            <p:ph type="title" hasCustomPrompt="1"/>
          </p:nvPr>
        </p:nvSpPr>
        <p:spPr>
          <a:xfrm>
            <a:off x="4104706" y="4728601"/>
            <a:ext cx="4873040" cy="730091"/>
          </a:xfrm>
          <a:noFill/>
          <a:ln w="9525">
            <a:noFill/>
            <a:miter lim="800000"/>
            <a:headEnd/>
            <a:tailEnd/>
          </a:ln>
        </p:spPr>
        <p:txBody>
          <a:bodyPr vert="horz" wrap="square" lIns="0" tIns="0" rIns="0" bIns="0" numCol="1" rtlCol="0" anchor="ctr" anchorCtr="0" compatLnSpc="1">
            <a:prstTxWarp prst="textNoShape">
              <a:avLst/>
            </a:prstTxWarp>
            <a:normAutofit/>
          </a:bodyPr>
          <a:lstStyle>
            <a:lvl1pPr marL="0" marR="0" indent="0" defTabSz="1221456" fontAlgn="auto" latinLnBrk="0">
              <a:lnSpc>
                <a:spcPct val="90000"/>
              </a:lnSpc>
              <a:spcBef>
                <a:spcPct val="0"/>
              </a:spcBef>
              <a:spcAft>
                <a:spcPts val="0"/>
              </a:spcAft>
              <a:buClrTx/>
              <a:buSzTx/>
              <a:tabLst/>
              <a:defRPr lang="en-US" kern="1200">
                <a:solidFill>
                  <a:schemeClr val="bg1"/>
                </a:solidFill>
                <a:latin typeface="Arial"/>
                <a:cs typeface="Arial"/>
              </a:defRPr>
            </a:lvl1pPr>
          </a:lstStyle>
          <a:p>
            <a:pPr marL="0" marR="0" lvl="0" indent="0" defTabSz="1221456" fontAlgn="auto" latinLnBrk="0">
              <a:lnSpc>
                <a:spcPct val="90000"/>
              </a:lnSpc>
              <a:spcBef>
                <a:spcPct val="0"/>
              </a:spcBef>
              <a:spcAft>
                <a:spcPts val="0"/>
              </a:spcAft>
              <a:buClrTx/>
              <a:buSzTx/>
              <a:tabLst/>
            </a:pPr>
            <a:r>
              <a:rPr lang="en-US" dirty="0" smtClean="0"/>
              <a:t>Presentation Title</a:t>
            </a:r>
            <a:endParaRPr lang="en-US" dirty="0"/>
          </a:p>
        </p:txBody>
      </p:sp>
      <p:sp>
        <p:nvSpPr>
          <p:cNvPr id="15" name="Subtitle 2"/>
          <p:cNvSpPr>
            <a:spLocks noGrp="1"/>
          </p:cNvSpPr>
          <p:nvPr>
            <p:ph type="subTitle" idx="1" hasCustomPrompt="1"/>
          </p:nvPr>
        </p:nvSpPr>
        <p:spPr>
          <a:xfrm>
            <a:off x="4114799" y="5583237"/>
            <a:ext cx="4835237" cy="582036"/>
          </a:xfrm>
          <a:noFill/>
          <a:ln w="9525">
            <a:noFill/>
            <a:miter lim="800000"/>
            <a:headEnd/>
            <a:tailEnd/>
          </a:ln>
        </p:spPr>
        <p:txBody>
          <a:bodyPr vert="horz" wrap="square" lIns="0" tIns="0" rIns="0" bIns="0" numCol="1" rtlCol="0" anchor="ctr" anchorCtr="0" compatLnSpc="1">
            <a:prstTxWarp prst="textNoShape">
              <a:avLst/>
            </a:prstTxWarp>
            <a:normAutofit/>
          </a:bodyPr>
          <a:lstStyle>
            <a:lvl1pPr>
              <a:buNone/>
              <a:defRPr lang="en-US" b="1" kern="1200" dirty="0">
                <a:solidFill>
                  <a:schemeClr val="bg1"/>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Tree>
    <p:extLst>
      <p:ext uri="{BB962C8B-B14F-4D97-AF65-F5344CB8AC3E}">
        <p14:creationId xmlns:p14="http://schemas.microsoft.com/office/powerpoint/2010/main" val="4206685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8559" y="1023620"/>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7025" y="1023620"/>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hasCustomPrompt="1"/>
          </p:nvPr>
        </p:nvSpPr>
        <p:spPr/>
        <p:txBody>
          <a:bodyPr/>
          <a:lstStyle/>
          <a:p>
            <a:r>
              <a:rPr lang="en-US" dirty="0" smtClean="0"/>
              <a:t>Click to edit master title style</a:t>
            </a:r>
            <a:endParaRPr lang="en-IN" dirty="0"/>
          </a:p>
        </p:txBody>
      </p:sp>
      <p:cxnSp>
        <p:nvCxnSpPr>
          <p:cNvPr id="6" name="Straight Connector 5"/>
          <p:cNvCxnSpPr/>
          <p:nvPr userDrawn="1"/>
        </p:nvCxnSpPr>
        <p:spPr bwMode="auto">
          <a:xfrm rot="5400000">
            <a:off x="1981200" y="3613626"/>
            <a:ext cx="5181600" cy="1588"/>
          </a:xfrm>
          <a:prstGeom prst="line">
            <a:avLst/>
          </a:prstGeom>
          <a:solidFill>
            <a:schemeClr val="bg1"/>
          </a:solidFill>
          <a:ln w="9525" cap="flat" cmpd="sng" algn="ctr">
            <a:solidFill>
              <a:schemeClr val="accent1"/>
            </a:solidFill>
            <a:prstDash val="solid"/>
            <a:round/>
            <a:headEnd type="none" w="med" len="med"/>
            <a:tailEnd type="none" w="med" len="med"/>
          </a:ln>
          <a:effectLst/>
        </p:spPr>
      </p:cxnSp>
      <p:cxnSp>
        <p:nvCxnSpPr>
          <p:cNvPr id="8" name="Straight Connector 7"/>
          <p:cNvCxnSpPr/>
          <p:nvPr userDrawn="1"/>
        </p:nvCxnSpPr>
        <p:spPr bwMode="auto">
          <a:xfrm>
            <a:off x="308559" y="3613626"/>
            <a:ext cx="8526882" cy="0"/>
          </a:xfrm>
          <a:prstGeom prst="line">
            <a:avLst/>
          </a:prstGeom>
          <a:solidFill>
            <a:schemeClr val="bg1"/>
          </a:solidFill>
          <a:ln w="9525"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10" hasCustomPrompt="1"/>
          </p:nvPr>
        </p:nvSpPr>
        <p:spPr>
          <a:xfrm>
            <a:off x="308559" y="3745812"/>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hasCustomPrompt="1"/>
          </p:nvPr>
        </p:nvSpPr>
        <p:spPr>
          <a:xfrm>
            <a:off x="4707025" y="3745812"/>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387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1"/>
            <a:ext cx="9144000" cy="688182"/>
          </a:xfrm>
          <a:prstGeom prst="rect">
            <a:avLst/>
          </a:prstGeom>
          <a:solidFill>
            <a:srgbClr val="001C3A"/>
          </a:solidFill>
          <a:ln w="9525">
            <a:noFill/>
            <a:miter lim="800000"/>
            <a:headEnd/>
            <a:tailEnd/>
          </a:ln>
        </p:spPr>
        <p:txBody>
          <a:bodyPr wrap="none" anchor="ctr"/>
          <a:lstStyle/>
          <a:p>
            <a:pPr algn="ctr" rtl="0" eaLnBrk="0" fontAlgn="base" hangingPunct="0">
              <a:spcBef>
                <a:spcPct val="0"/>
              </a:spcBef>
              <a:spcAft>
                <a:spcPct val="0"/>
              </a:spcAft>
            </a:pPr>
            <a:endParaRPr lang="en-US" sz="1400" b="1" kern="1200">
              <a:solidFill>
                <a:schemeClr val="tx1"/>
              </a:solidFill>
              <a:latin typeface="Arial" panose="020B0604020202020204" pitchFamily="34" charset="0"/>
              <a:ea typeface="+mn-ea"/>
              <a:cs typeface="+mn-cs"/>
            </a:endParaRPr>
          </a:p>
        </p:txBody>
      </p:sp>
      <p:sp>
        <p:nvSpPr>
          <p:cNvPr id="6" name="Rectangle 7"/>
          <p:cNvSpPr>
            <a:spLocks noChangeArrowheads="1"/>
          </p:cNvSpPr>
          <p:nvPr userDrawn="1"/>
        </p:nvSpPr>
        <p:spPr bwMode="auto">
          <a:xfrm>
            <a:off x="0" y="978946"/>
            <a:ext cx="9144000" cy="5879054"/>
          </a:xfrm>
          <a:prstGeom prst="rect">
            <a:avLst/>
          </a:prstGeom>
          <a:solidFill>
            <a:srgbClr val="001C3A"/>
          </a:solidFill>
          <a:ln w="9525">
            <a:noFill/>
            <a:miter lim="800000"/>
            <a:headEnd/>
            <a:tailEnd/>
          </a:ln>
        </p:spPr>
        <p:txBody>
          <a:bodyPr wrap="none" anchor="ctr"/>
          <a:lstStyle/>
          <a:p>
            <a:pPr algn="ctr" rtl="0" eaLnBrk="0" fontAlgn="base" hangingPunct="0">
              <a:spcBef>
                <a:spcPct val="0"/>
              </a:spcBef>
              <a:spcAft>
                <a:spcPct val="0"/>
              </a:spcAft>
            </a:pPr>
            <a:endParaRPr lang="en-US" sz="1400" b="1" kern="1200">
              <a:solidFill>
                <a:schemeClr val="tx1"/>
              </a:solidFill>
              <a:latin typeface="Arial" panose="020B0604020202020204" pitchFamily="34" charset="0"/>
              <a:ea typeface="+mn-ea"/>
              <a:cs typeface="+mn-cs"/>
            </a:endParaRPr>
          </a:p>
        </p:txBody>
      </p:sp>
      <p:sp>
        <p:nvSpPr>
          <p:cNvPr id="9" name="Rectangle 36"/>
          <p:cNvSpPr>
            <a:spLocks noChangeArrowheads="1"/>
          </p:cNvSpPr>
          <p:nvPr userDrawn="1"/>
        </p:nvSpPr>
        <p:spPr bwMode="auto">
          <a:xfrm>
            <a:off x="0" y="685800"/>
            <a:ext cx="9144000" cy="381000"/>
          </a:xfrm>
          <a:prstGeom prst="rect">
            <a:avLst/>
          </a:prstGeom>
          <a:solidFill>
            <a:schemeClr val="accent1"/>
          </a:solidFill>
          <a:ln w="9525">
            <a:noFill/>
            <a:miter lim="800000"/>
            <a:headEnd/>
            <a:tailEnd/>
          </a:ln>
        </p:spPr>
        <p:txBody>
          <a:bodyPr wrap="none" lIns="548640" rIns="45720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THG_2010_white.png"/>
          <p:cNvPicPr>
            <a:picLocks noChangeAspect="1"/>
          </p:cNvPicPr>
          <p:nvPr userDrawn="1"/>
        </p:nvPicPr>
        <p:blipFill>
          <a:blip r:embed="rId2" cstate="print"/>
          <a:srcRect b="20404"/>
          <a:stretch>
            <a:fillRect/>
          </a:stretch>
        </p:blipFill>
        <p:spPr>
          <a:xfrm>
            <a:off x="253109" y="177943"/>
            <a:ext cx="3151959" cy="441050"/>
          </a:xfrm>
          <a:prstGeom prst="rect">
            <a:avLst/>
          </a:prstGeom>
        </p:spPr>
      </p:pic>
      <p:sp>
        <p:nvSpPr>
          <p:cNvPr id="10" name="Text Placeholder 16"/>
          <p:cNvSpPr>
            <a:spLocks noGrp="1"/>
          </p:cNvSpPr>
          <p:nvPr>
            <p:ph type="body" sz="quarter" idx="10"/>
          </p:nvPr>
        </p:nvSpPr>
        <p:spPr>
          <a:xfrm>
            <a:off x="466531" y="2059637"/>
            <a:ext cx="8509027" cy="4431983"/>
          </a:xfrm>
          <a:noFill/>
          <a:ln w="9525">
            <a:noFill/>
            <a:miter lim="800000"/>
            <a:headEnd/>
            <a:tailEnd/>
          </a:ln>
        </p:spPr>
        <p:txBody>
          <a:bodyPr wrap="square" lIns="548640" rIns="457200" anchor="b" anchorCtr="0"/>
          <a:lstStyle>
            <a:lvl1pPr marL="0" indent="0" algn="r">
              <a:buNone/>
              <a:defRPr lang="en-US" sz="8800" b="1" kern="1200" dirty="0">
                <a:solidFill>
                  <a:schemeClr val="bg1"/>
                </a:solidFill>
              </a:defRPr>
            </a:lvl1pPr>
          </a:lstStyle>
          <a:p>
            <a:pPr lvl="0" algn="r" eaLnBrk="0" hangingPunct="0">
              <a:spcBef>
                <a:spcPct val="0"/>
              </a:spcBef>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lt Blue">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0" y="-1"/>
            <a:ext cx="9144000" cy="688182"/>
          </a:xfrm>
          <a:prstGeom prst="rect">
            <a:avLst/>
          </a:prstGeom>
          <a:solidFill>
            <a:schemeClr val="accent1"/>
          </a:solidFill>
          <a:ln w="9525">
            <a:noFill/>
            <a:miter lim="800000"/>
            <a:headEnd/>
            <a:tailEnd/>
          </a:ln>
        </p:spPr>
        <p:txBody>
          <a:bodyPr wrap="none" anchor="ctr"/>
          <a:lstStyle/>
          <a:p>
            <a:pPr algn="ctr" rtl="0" eaLnBrk="0" fontAlgn="base" hangingPunct="0">
              <a:spcBef>
                <a:spcPct val="0"/>
              </a:spcBef>
              <a:spcAft>
                <a:spcPct val="0"/>
              </a:spcAft>
            </a:pPr>
            <a:endParaRPr lang="en-US" sz="1400" b="1" kern="1200">
              <a:solidFill>
                <a:schemeClr val="tx1"/>
              </a:solidFill>
              <a:latin typeface="Arial" panose="020B0604020202020204" pitchFamily="34" charset="0"/>
              <a:ea typeface="+mn-ea"/>
              <a:cs typeface="+mn-cs"/>
            </a:endParaRPr>
          </a:p>
        </p:txBody>
      </p:sp>
      <p:sp>
        <p:nvSpPr>
          <p:cNvPr id="8" name="Rectangle 7"/>
          <p:cNvSpPr>
            <a:spLocks noChangeArrowheads="1"/>
          </p:cNvSpPr>
          <p:nvPr userDrawn="1"/>
        </p:nvSpPr>
        <p:spPr bwMode="auto">
          <a:xfrm>
            <a:off x="0" y="1046602"/>
            <a:ext cx="9144000" cy="5811398"/>
          </a:xfrm>
          <a:prstGeom prst="rect">
            <a:avLst/>
          </a:prstGeom>
          <a:solidFill>
            <a:schemeClr val="accent1"/>
          </a:solidFill>
          <a:ln w="9525">
            <a:noFill/>
            <a:miter lim="800000"/>
            <a:headEnd/>
            <a:tailEnd/>
          </a:ln>
        </p:spPr>
        <p:txBody>
          <a:bodyPr wrap="none" anchor="ctr"/>
          <a:lstStyle/>
          <a:p>
            <a:pPr algn="ctr" rtl="0" eaLnBrk="0" fontAlgn="base" hangingPunct="0">
              <a:spcBef>
                <a:spcPct val="0"/>
              </a:spcBef>
              <a:spcAft>
                <a:spcPct val="0"/>
              </a:spcAft>
            </a:pPr>
            <a:endParaRPr lang="en-US" sz="1400" b="1" kern="1200">
              <a:solidFill>
                <a:schemeClr val="tx1"/>
              </a:solidFill>
              <a:latin typeface="Arial" panose="020B0604020202020204" pitchFamily="34" charset="0"/>
              <a:ea typeface="+mn-ea"/>
              <a:cs typeface="+mn-cs"/>
            </a:endParaRPr>
          </a:p>
        </p:txBody>
      </p:sp>
      <p:sp>
        <p:nvSpPr>
          <p:cNvPr id="7" name="Rectangle 36"/>
          <p:cNvSpPr>
            <a:spLocks noChangeArrowheads="1"/>
          </p:cNvSpPr>
          <p:nvPr userDrawn="1"/>
        </p:nvSpPr>
        <p:spPr bwMode="auto">
          <a:xfrm>
            <a:off x="0" y="685800"/>
            <a:ext cx="9144000" cy="381000"/>
          </a:xfrm>
          <a:prstGeom prst="rect">
            <a:avLst/>
          </a:prstGeom>
          <a:solidFill>
            <a:srgbClr val="001C3A"/>
          </a:solidFill>
          <a:ln w="9525">
            <a:noFill/>
            <a:miter lim="800000"/>
            <a:headEnd/>
            <a:tailEnd/>
          </a:ln>
        </p:spPr>
        <p:txBody>
          <a:bodyPr wrap="none" lIns="548640" rIns="45720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descr="THG_2010_white.png"/>
          <p:cNvPicPr>
            <a:picLocks noChangeAspect="1"/>
          </p:cNvPicPr>
          <p:nvPr userDrawn="1"/>
        </p:nvPicPr>
        <p:blipFill>
          <a:blip r:embed="rId2" cstate="print"/>
          <a:srcRect b="20404"/>
          <a:stretch>
            <a:fillRect/>
          </a:stretch>
        </p:blipFill>
        <p:spPr>
          <a:xfrm>
            <a:off x="253109" y="177943"/>
            <a:ext cx="3151959" cy="441050"/>
          </a:xfrm>
          <a:prstGeom prst="rect">
            <a:avLst/>
          </a:prstGeom>
        </p:spPr>
      </p:pic>
      <p:sp>
        <p:nvSpPr>
          <p:cNvPr id="11" name="Text Placeholder 16"/>
          <p:cNvSpPr>
            <a:spLocks noGrp="1"/>
          </p:cNvSpPr>
          <p:nvPr>
            <p:ph type="body" sz="quarter" idx="10"/>
          </p:nvPr>
        </p:nvSpPr>
        <p:spPr>
          <a:xfrm>
            <a:off x="466531" y="2059637"/>
            <a:ext cx="8509027" cy="4431983"/>
          </a:xfrm>
          <a:noFill/>
          <a:ln w="9525">
            <a:noFill/>
            <a:miter lim="800000"/>
            <a:headEnd/>
            <a:tailEnd/>
          </a:ln>
        </p:spPr>
        <p:txBody>
          <a:bodyPr wrap="square" lIns="548640" rIns="457200" anchor="b" anchorCtr="0"/>
          <a:lstStyle>
            <a:lvl1pPr marL="0" indent="0" algn="r">
              <a:buNone/>
              <a:defRPr lang="en-US" sz="8800" b="1" kern="1200" dirty="0">
                <a:solidFill>
                  <a:schemeClr val="bg1"/>
                </a:solidFill>
              </a:defRPr>
            </a:lvl1pPr>
          </a:lstStyle>
          <a:p>
            <a:pPr lvl="0" algn="r" eaLnBrk="0" hangingPunct="0">
              <a:spcBef>
                <a:spcPct val="0"/>
              </a:spcBef>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smtClean="0"/>
              <a:t>Click to edit master title style</a:t>
            </a:r>
            <a:endParaRPr lang="en-IN" dirty="0"/>
          </a:p>
        </p:txBody>
      </p:sp>
      <p:sp>
        <p:nvSpPr>
          <p:cNvPr id="4" name="Rectangle 3"/>
          <p:cNvSpPr/>
          <p:nvPr userDrawn="1"/>
        </p:nvSpPr>
        <p:spPr>
          <a:xfrm>
            <a:off x="48638" y="5010087"/>
            <a:ext cx="9046724" cy="900246"/>
          </a:xfrm>
          <a:prstGeom prst="rect">
            <a:avLst/>
          </a:prstGeom>
          <a:noFill/>
        </p:spPr>
        <p:txBody>
          <a:bodyPr wrap="square" rtlCol="0">
            <a:spAutoFit/>
          </a:bodyPr>
          <a:lstStyle/>
          <a:p>
            <a:pPr>
              <a:lnSpc>
                <a:spcPct val="150000"/>
              </a:lnSpc>
            </a:pPr>
            <a:r>
              <a:rPr lang="en-US" sz="1800" b="0" kern="0" smtClean="0">
                <a:solidFill>
                  <a:srgbClr val="6390B1"/>
                </a:solidFill>
                <a:latin typeface="Arial" panose="020B0604020202020204" pitchFamily="34" charset="0"/>
                <a:cs typeface="Arial" panose="020B0604020202020204" pitchFamily="34" charset="0"/>
              </a:rPr>
              <a:t>Amsterdam</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Atlanta</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Chicago</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Frankfurt</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Hyderabad</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London</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1" kern="0" smtClean="0">
                <a:solidFill>
                  <a:srgbClr val="6390B1"/>
                </a:solidFill>
                <a:latin typeface="Arial" panose="020B0604020202020204" pitchFamily="34" charset="0"/>
                <a:cs typeface="Arial" panose="020B0604020202020204" pitchFamily="34" charset="0"/>
              </a:rPr>
              <a:t>Miami</a:t>
            </a:r>
          </a:p>
          <a:p>
            <a:pPr marL="0" marR="0" indent="0" algn="ctr" defTabSz="914400" rtl="0" eaLnBrk="0" fontAlgn="base" latinLnBrk="0" hangingPunct="0">
              <a:lnSpc>
                <a:spcPct val="150000"/>
              </a:lnSpc>
              <a:spcBef>
                <a:spcPct val="0"/>
              </a:spcBef>
              <a:spcAft>
                <a:spcPct val="0"/>
              </a:spcAft>
              <a:buClrTx/>
              <a:buSzTx/>
              <a:buFontTx/>
              <a:buNone/>
              <a:tabLst/>
              <a:defRPr/>
            </a:pPr>
            <a:r>
              <a:rPr lang="en-US" sz="1800" b="0" kern="0" smtClean="0">
                <a:solidFill>
                  <a:srgbClr val="6390B1"/>
                </a:solidFill>
                <a:latin typeface="Arial" panose="020B0604020202020204" pitchFamily="34" charset="0"/>
                <a:cs typeface="Arial" panose="020B0604020202020204" pitchFamily="34" charset="0"/>
              </a:rPr>
              <a:t>Montevideo</a:t>
            </a:r>
            <a:r>
              <a:rPr lang="en-US" sz="1800" b="0" kern="0" smtClean="0">
                <a:solidFill>
                  <a:srgbClr val="00B0F0"/>
                </a:solidFill>
                <a:latin typeface="Arial" panose="020B0604020202020204" pitchFamily="34" charset="0"/>
                <a:cs typeface="Arial" panose="020B0604020202020204" pitchFamily="34" charset="0"/>
              </a:rPr>
              <a:t> </a:t>
            </a:r>
            <a:r>
              <a:rPr lang="en-US" sz="1800" b="0" kern="0" smtClean="0">
                <a:solidFill>
                  <a:schemeClr val="bg1">
                    <a:lumMod val="75000"/>
                  </a:schemeClr>
                </a:solidFill>
                <a:latin typeface="Arial" panose="020B0604020202020204" pitchFamily="34" charset="0"/>
                <a:cs typeface="Arial" panose="020B0604020202020204" pitchFamily="34" charset="0"/>
              </a:rPr>
              <a:t>|</a:t>
            </a:r>
            <a:r>
              <a:rPr lang="en-US" sz="1800" b="0" kern="0" smtClea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New York</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Paris</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Philadelphia</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San Francisco</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Sydney</a:t>
            </a:r>
            <a:r>
              <a:rPr lang="en-US" sz="1800" b="0" kern="0">
                <a:solidFill>
                  <a:srgbClr val="00B0F0"/>
                </a:solidFill>
                <a:latin typeface="Arial" panose="020B0604020202020204" pitchFamily="34" charset="0"/>
                <a:cs typeface="Arial" panose="020B0604020202020204" pitchFamily="34" charset="0"/>
              </a:rPr>
              <a:t> </a:t>
            </a:r>
            <a:r>
              <a:rPr lang="en-US" sz="1800" b="0" kern="0">
                <a:solidFill>
                  <a:schemeClr val="bg1">
                    <a:lumMod val="75000"/>
                  </a:scheme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Vancouver</a:t>
            </a:r>
            <a:endParaRPr lang="en-US" sz="1800" b="0" kern="0">
              <a:solidFill>
                <a:srgbClr val="6390B1"/>
              </a:solidFill>
              <a:latin typeface="Arial" panose="020B0604020202020204" pitchFamily="34" charset="0"/>
              <a:cs typeface="Arial" panose="020B0604020202020204" pitchFamily="34" charset="0"/>
            </a:endParaRPr>
          </a:p>
        </p:txBody>
      </p:sp>
      <p:sp>
        <p:nvSpPr>
          <p:cNvPr id="7" name="Text Placeholder 16"/>
          <p:cNvSpPr>
            <a:spLocks noGrp="1"/>
          </p:cNvSpPr>
          <p:nvPr>
            <p:ph type="body" sz="quarter" idx="10" hasCustomPrompt="1"/>
          </p:nvPr>
        </p:nvSpPr>
        <p:spPr>
          <a:xfrm>
            <a:off x="486080" y="1461491"/>
            <a:ext cx="3908122" cy="680894"/>
          </a:xfrm>
          <a:noFill/>
          <a:ln w="9525">
            <a:noFill/>
            <a:miter lim="800000"/>
            <a:headEnd/>
            <a:tailEnd/>
          </a:ln>
        </p:spPr>
        <p:txBody>
          <a:bodyPr vert="horz" wrap="square" lIns="72000" tIns="36000" rIns="72000" bIns="36000" numCol="1" anchor="ctr" anchorCtr="0" compatLnSpc="1">
            <a:prstTxWarp prst="textNoShape">
              <a:avLst/>
            </a:prstTxWarp>
            <a:normAutofit/>
          </a:bodyPr>
          <a:lstStyle>
            <a:lvl1pPr marL="0" indent="0" algn="ctr">
              <a:buNone/>
              <a:defRPr lang="en-US" sz="2400" b="1" kern="1200" dirty="0">
                <a:solidFill>
                  <a:srgbClr val="84B440"/>
                </a:solidFill>
              </a:defRPr>
            </a:lvl1pPr>
          </a:lstStyle>
          <a:p>
            <a:pPr lvl="0" algn="ctr">
              <a:lnSpc>
                <a:spcPct val="90000"/>
              </a:lnSpc>
              <a:spcBef>
                <a:spcPct val="0"/>
              </a:spcBef>
            </a:pPr>
            <a:r>
              <a:rPr lang="en-US" dirty="0" smtClean="0"/>
              <a:t>Associate Name</a:t>
            </a:r>
            <a:endParaRPr lang="en-US" dirty="0"/>
          </a:p>
        </p:txBody>
      </p:sp>
      <p:sp>
        <p:nvSpPr>
          <p:cNvPr id="9" name="Text Placeholder 16"/>
          <p:cNvSpPr>
            <a:spLocks noGrp="1"/>
          </p:cNvSpPr>
          <p:nvPr>
            <p:ph type="body" sz="quarter" idx="11" hasCustomPrompt="1"/>
          </p:nvPr>
        </p:nvSpPr>
        <p:spPr>
          <a:xfrm>
            <a:off x="486079" y="2413871"/>
            <a:ext cx="3908122" cy="2330581"/>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lgn="ctr">
              <a:buNone/>
              <a:defRPr lang="en-US" sz="1800" kern="1200" dirty="0"/>
            </a:lvl1pPr>
          </a:lstStyle>
          <a:p>
            <a:pPr lvl="0" algn="ctr">
              <a:lnSpc>
                <a:spcPct val="90000"/>
              </a:lnSpc>
              <a:spcBef>
                <a:spcPct val="0"/>
              </a:spcBef>
            </a:pPr>
            <a:r>
              <a:rPr lang="en-US" dirty="0" smtClean="0"/>
              <a:t>Title and contact Info</a:t>
            </a:r>
            <a:endParaRPr lang="en-US" dirty="0"/>
          </a:p>
        </p:txBody>
      </p:sp>
      <p:sp>
        <p:nvSpPr>
          <p:cNvPr id="6" name="Text Placeholder 16"/>
          <p:cNvSpPr>
            <a:spLocks noGrp="1"/>
          </p:cNvSpPr>
          <p:nvPr>
            <p:ph type="body" sz="quarter" idx="12" hasCustomPrompt="1"/>
          </p:nvPr>
        </p:nvSpPr>
        <p:spPr>
          <a:xfrm>
            <a:off x="4592413" y="1461491"/>
            <a:ext cx="3908122" cy="680894"/>
          </a:xfrm>
          <a:noFill/>
          <a:ln w="9525">
            <a:noFill/>
            <a:miter lim="800000"/>
            <a:headEnd/>
            <a:tailEnd/>
          </a:ln>
        </p:spPr>
        <p:txBody>
          <a:bodyPr vert="horz" wrap="square" lIns="72000" tIns="36000" rIns="72000" bIns="36000" numCol="1" anchor="ctr" anchorCtr="0" compatLnSpc="1">
            <a:prstTxWarp prst="textNoShape">
              <a:avLst/>
            </a:prstTxWarp>
            <a:normAutofit/>
          </a:bodyPr>
          <a:lstStyle>
            <a:lvl1pPr marL="0" indent="0" algn="ctr">
              <a:buNone/>
              <a:defRPr lang="en-US" sz="2400" b="1" kern="1200" dirty="0">
                <a:solidFill>
                  <a:srgbClr val="84B440"/>
                </a:solidFill>
              </a:defRPr>
            </a:lvl1pPr>
          </a:lstStyle>
          <a:p>
            <a:pPr lvl="0" algn="ctr">
              <a:lnSpc>
                <a:spcPct val="90000"/>
              </a:lnSpc>
              <a:spcBef>
                <a:spcPct val="0"/>
              </a:spcBef>
            </a:pPr>
            <a:r>
              <a:rPr lang="en-US" dirty="0" smtClean="0"/>
              <a:t>Associate Name</a:t>
            </a:r>
            <a:endParaRPr lang="en-US" dirty="0"/>
          </a:p>
        </p:txBody>
      </p:sp>
      <p:sp>
        <p:nvSpPr>
          <p:cNvPr id="10" name="Text Placeholder 16"/>
          <p:cNvSpPr>
            <a:spLocks noGrp="1"/>
          </p:cNvSpPr>
          <p:nvPr>
            <p:ph type="body" sz="quarter" idx="13" hasCustomPrompt="1"/>
          </p:nvPr>
        </p:nvSpPr>
        <p:spPr>
          <a:xfrm>
            <a:off x="4592412" y="2413871"/>
            <a:ext cx="3908122" cy="2330581"/>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lgn="ctr">
              <a:buNone/>
              <a:defRPr lang="en-US" sz="1800" kern="1200" dirty="0"/>
            </a:lvl1pPr>
          </a:lstStyle>
          <a:p>
            <a:pPr lvl="0" algn="ctr">
              <a:lnSpc>
                <a:spcPct val="90000"/>
              </a:lnSpc>
              <a:spcBef>
                <a:spcPct val="0"/>
              </a:spcBef>
            </a:pPr>
            <a:r>
              <a:rPr lang="en-US" dirty="0" smtClean="0"/>
              <a:t>Title and contact Info</a:t>
            </a:r>
            <a:endParaRPr lang="en-US" dirty="0"/>
          </a:p>
        </p:txBody>
      </p:sp>
    </p:spTree>
    <p:extLst>
      <p:ext uri="{BB962C8B-B14F-4D97-AF65-F5344CB8AC3E}">
        <p14:creationId xmlns:p14="http://schemas.microsoft.com/office/powerpoint/2010/main" val="101018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closure">
    <p:spTree>
      <p:nvGrpSpPr>
        <p:cNvPr id="1" name=""/>
        <p:cNvGrpSpPr/>
        <p:nvPr/>
      </p:nvGrpSpPr>
      <p:grpSpPr>
        <a:xfrm>
          <a:off x="0" y="0"/>
          <a:ext cx="0" cy="0"/>
          <a:chOff x="0" y="0"/>
          <a:chExt cx="0" cy="0"/>
        </a:xfrm>
      </p:grpSpPr>
      <p:sp>
        <p:nvSpPr>
          <p:cNvPr id="5" name="Rectangle 4"/>
          <p:cNvSpPr/>
          <p:nvPr userDrawn="1"/>
        </p:nvSpPr>
        <p:spPr bwMode="auto">
          <a:xfrm>
            <a:off x="174723" y="6282267"/>
            <a:ext cx="2229810" cy="486215"/>
          </a:xfrm>
          <a:prstGeom prst="rect">
            <a:avLst/>
          </a:prstGeom>
          <a:solidFill>
            <a:schemeClr val="bg1"/>
          </a:solidFill>
          <a:ln w="9525">
            <a:noFill/>
            <a:round/>
            <a:headEnd/>
            <a:tailEnd/>
          </a:ln>
          <a:effectLst/>
        </p:spPr>
        <p:txBody>
          <a:bodyPr wrap="none" rtlCol="0" anchor="ctr"/>
          <a:lstStyle/>
          <a:p>
            <a:pPr algn="ctr"/>
            <a:endParaRPr lang="en-US">
              <a:latin typeface="+mn-lt"/>
            </a:endParaRPr>
          </a:p>
        </p:txBody>
      </p:sp>
      <p:sp>
        <p:nvSpPr>
          <p:cNvPr id="2" name="Rectangle 4"/>
          <p:cNvSpPr>
            <a:spLocks noChangeArrowheads="1"/>
          </p:cNvSpPr>
          <p:nvPr userDrawn="1"/>
        </p:nvSpPr>
        <p:spPr bwMode="auto">
          <a:xfrm>
            <a:off x="954658" y="5135062"/>
            <a:ext cx="7272788" cy="1215717"/>
          </a:xfrm>
          <a:prstGeom prst="rect">
            <a:avLst/>
          </a:prstGeom>
          <a:noFill/>
          <a:ln w="9525">
            <a:noFill/>
            <a:miter lim="800000"/>
            <a:headEnd/>
            <a:tailEnd/>
          </a:ln>
          <a:effectLst/>
        </p:spPr>
        <p:txBody>
          <a:bodyPr wrap="square">
            <a:spAutoFit/>
          </a:bodyPr>
          <a:lstStyle/>
          <a:p>
            <a:pPr fontAlgn="auto">
              <a:spcBef>
                <a:spcPts val="600"/>
              </a:spcBef>
              <a:spcAft>
                <a:spcPts val="0"/>
              </a:spcAft>
              <a:defRPr/>
            </a:pPr>
            <a:r>
              <a:rPr lang="en-US" sz="900" kern="0" dirty="0">
                <a:solidFill>
                  <a:sysClr val="windowText" lastClr="000000"/>
                </a:solidFill>
                <a:latin typeface="Arial" panose="020B0604020202020204" pitchFamily="34" charset="0"/>
                <a:cs typeface="Arial" panose="020B0604020202020204" pitchFamily="34" charset="0"/>
              </a:rPr>
              <a:t>Statement of Confidentiality and Usage </a:t>
            </a:r>
            <a:r>
              <a:rPr lang="en-US" sz="900" kern="0" dirty="0" smtClean="0">
                <a:solidFill>
                  <a:sysClr val="windowText" lastClr="000000"/>
                </a:solidFill>
                <a:latin typeface="Arial" panose="020B0604020202020204" pitchFamily="34" charset="0"/>
                <a:cs typeface="Arial" panose="020B0604020202020204" pitchFamily="34" charset="0"/>
              </a:rPr>
              <a:t>Restrictions</a:t>
            </a:r>
            <a:endParaRPr lang="en-US" sz="900" b="0" kern="0" dirty="0" smtClean="0">
              <a:solidFill>
                <a:sysClr val="windowText" lastClr="000000"/>
              </a:solidFill>
              <a:latin typeface="Arial" panose="020B0604020202020204" pitchFamily="34" charset="0"/>
              <a:cs typeface="Arial" panose="020B0604020202020204" pitchFamily="34" charset="0"/>
            </a:endParaRPr>
          </a:p>
          <a:p>
            <a:pPr marL="0" marR="0" indent="0" algn="ctr" defTabSz="914400" rtl="0" eaLnBrk="0" fontAlgn="auto" latinLnBrk="0" hangingPunct="0">
              <a:lnSpc>
                <a:spcPct val="100000"/>
              </a:lnSpc>
              <a:spcBef>
                <a:spcPts val="600"/>
              </a:spcBef>
              <a:spcAft>
                <a:spcPts val="0"/>
              </a:spcAft>
              <a:buClrTx/>
              <a:buSzTx/>
              <a:buFontTx/>
              <a:buNone/>
              <a:tabLst/>
              <a:defRPr/>
            </a:pPr>
            <a:r>
              <a:rPr lang="en-US" sz="900" b="0" kern="0" dirty="0" smtClean="0">
                <a:solidFill>
                  <a:sysClr val="windowText" lastClr="000000"/>
                </a:solidFill>
                <a:latin typeface="Arial" panose="020B0604020202020204" pitchFamily="34" charset="0"/>
                <a:ea typeface="+mn-ea"/>
                <a:cs typeface="Arial" panose="020B0604020202020204" pitchFamily="34" charset="0"/>
              </a:rPr>
              <a:t>This document contains trade secrets and information that is sensitive, proprietary, and confidential to The Hackett Group the disclosure of which would provide a competitive advantage to others.  As a result, the information contained herein, including, information relating  to </a:t>
            </a:r>
            <a:br>
              <a:rPr lang="en-US" sz="900" b="0" kern="0" dirty="0" smtClean="0">
                <a:solidFill>
                  <a:sysClr val="windowText" lastClr="000000"/>
                </a:solidFill>
                <a:latin typeface="Arial" panose="020B0604020202020204" pitchFamily="34" charset="0"/>
                <a:ea typeface="+mn-ea"/>
                <a:cs typeface="Arial" panose="020B0604020202020204" pitchFamily="34" charset="0"/>
              </a:rPr>
            </a:br>
            <a:r>
              <a:rPr lang="en-US" sz="900" b="0" kern="0" dirty="0" smtClean="0">
                <a:solidFill>
                  <a:sysClr val="windowText" lastClr="000000"/>
                </a:solidFill>
                <a:latin typeface="Arial" panose="020B0604020202020204" pitchFamily="34" charset="0"/>
                <a:ea typeface="+mn-ea"/>
                <a:cs typeface="Arial" panose="020B0604020202020204" pitchFamily="34" charset="0"/>
              </a:rPr>
              <a:t>The Hackett Group’s data, equipment, apparatus, programs, software, security keys, specifications, drawings, business information, pricing, tools, taxonomy, questionnaires, deliverables, including without limitation any benchmark reports, and the data and calculations contained therein, may not be duplicated or otherwise distributed without The Hackett Group Inc.’s express written approval.  </a:t>
            </a:r>
          </a:p>
          <a:p>
            <a:pPr fontAlgn="auto">
              <a:spcBef>
                <a:spcPts val="600"/>
              </a:spcBef>
              <a:spcAft>
                <a:spcPts val="0"/>
              </a:spcAft>
              <a:defRPr/>
            </a:pPr>
            <a:endParaRPr lang="en-US" sz="900" b="0" kern="0" dirty="0">
              <a:solidFill>
                <a:srgbClr val="103B68"/>
              </a:solidFill>
              <a:latin typeface="Arial" panose="020B0604020202020204" pitchFamily="34" charset="0"/>
              <a:cs typeface="Arial" panose="020B0604020202020204" pitchFamily="34" charset="0"/>
            </a:endParaRPr>
          </a:p>
        </p:txBody>
      </p:sp>
      <p:sp>
        <p:nvSpPr>
          <p:cNvPr id="3" name="Rectangle 2"/>
          <p:cNvSpPr>
            <a:spLocks noChangeArrowheads="1"/>
          </p:cNvSpPr>
          <p:nvPr userDrawn="1"/>
        </p:nvSpPr>
        <p:spPr bwMode="auto">
          <a:xfrm>
            <a:off x="2138362" y="4118760"/>
            <a:ext cx="4867276" cy="587441"/>
          </a:xfrm>
          <a:prstGeom prst="rect">
            <a:avLst/>
          </a:prstGeom>
          <a:noFill/>
          <a:ln w="28575" algn="ctr">
            <a:noFill/>
            <a:miter lim="800000"/>
            <a:headEnd/>
            <a:tailEnd/>
          </a:ln>
        </p:spPr>
        <p:txBody>
          <a:bodyPr wrap="square" lIns="108000" tIns="108000" rIns="108000" bIns="108000" anchor="ctr" anchorCtr="1">
            <a:spAutoFit/>
          </a:bodyPr>
          <a:lstStyle/>
          <a:p>
            <a:pPr lvl="0" algn="l" fontAlgn="auto">
              <a:spcBef>
                <a:spcPct val="50000"/>
              </a:spcBef>
              <a:spcAft>
                <a:spcPts val="0"/>
              </a:spcAft>
              <a:defRPr/>
            </a:pPr>
            <a:r>
              <a:rPr lang="en-US" sz="2400" kern="0" smtClean="0">
                <a:solidFill>
                  <a:schemeClr val="accent1"/>
                </a:solidFill>
                <a:latin typeface="Arial" panose="020B0604020202020204" pitchFamily="34" charset="0"/>
              </a:rPr>
              <a:t>www.thehackettgroup.com</a:t>
            </a:r>
          </a:p>
        </p:txBody>
      </p:sp>
      <p:pic>
        <p:nvPicPr>
          <p:cNvPr id="4" name="Picture 3" descr="THG_low-res_with-tag.jpg"/>
          <p:cNvPicPr>
            <a:picLocks noChangeAspect="1"/>
          </p:cNvPicPr>
          <p:nvPr userDrawn="1"/>
        </p:nvPicPr>
        <p:blipFill>
          <a:blip r:embed="rId2" cstate="print"/>
          <a:stretch>
            <a:fillRect/>
          </a:stretch>
        </p:blipFill>
        <p:spPr>
          <a:xfrm>
            <a:off x="890014" y="2314233"/>
            <a:ext cx="7296043" cy="1454755"/>
          </a:xfrm>
          <a:prstGeom prst="rect">
            <a:avLst/>
          </a:prstGeom>
        </p:spPr>
      </p:pic>
    </p:spTree>
    <p:extLst>
      <p:ext uri="{BB962C8B-B14F-4D97-AF65-F5344CB8AC3E}">
        <p14:creationId xmlns:p14="http://schemas.microsoft.com/office/powerpoint/2010/main" val="20782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Photo">
    <p:bg>
      <p:bgRef idx="1001">
        <a:schemeClr val="bg1"/>
      </p:bgRef>
    </p:bg>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6858000"/>
          </a:xfrm>
        </p:spPr>
      </p:sp>
      <p:sp>
        <p:nvSpPr>
          <p:cNvPr id="5" name="Text Placeholder 16"/>
          <p:cNvSpPr>
            <a:spLocks noGrp="1"/>
          </p:cNvSpPr>
          <p:nvPr>
            <p:ph type="body" sz="quarter" idx="10"/>
          </p:nvPr>
        </p:nvSpPr>
        <p:spPr>
          <a:xfrm>
            <a:off x="408415" y="374807"/>
            <a:ext cx="8327170" cy="2736881"/>
          </a:xfrm>
          <a:noFill/>
          <a:ln w="9525">
            <a:noFill/>
            <a:miter lim="800000"/>
            <a:headEnd/>
            <a:tailEnd/>
          </a:ln>
        </p:spPr>
        <p:txBody>
          <a:bodyPr wrap="square" lIns="548640" rIns="457200" anchor="t" anchorCtr="0"/>
          <a:lstStyle>
            <a:lvl1pPr marL="0" indent="0" algn="r">
              <a:buNone/>
              <a:defRPr lang="en-US" sz="8800" b="1" kern="1200" dirty="0">
                <a:solidFill>
                  <a:schemeClr val="bg1"/>
                </a:solidFill>
                <a:effectLst/>
              </a:defRPr>
            </a:lvl1pPr>
          </a:lstStyle>
          <a:p>
            <a:pPr lvl="0" algn="r" eaLnBrk="0" hangingPunct="0">
              <a:spcBef>
                <a:spcPct val="0"/>
              </a:spcBef>
            </a:pPr>
            <a:endParaRPr lang="en-US" dirty="0"/>
          </a:p>
        </p:txBody>
      </p:sp>
    </p:spTree>
    <p:extLst>
      <p:ext uri="{BB962C8B-B14F-4D97-AF65-F5344CB8AC3E}">
        <p14:creationId xmlns:p14="http://schemas.microsoft.com/office/powerpoint/2010/main" val="3014472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o White">
    <p:spTree>
      <p:nvGrpSpPr>
        <p:cNvPr id="1" name=""/>
        <p:cNvGrpSpPr/>
        <p:nvPr/>
      </p:nvGrpSpPr>
      <p:grpSpPr>
        <a:xfrm>
          <a:off x="0" y="0"/>
          <a:ext cx="0" cy="0"/>
          <a:chOff x="0" y="0"/>
          <a:chExt cx="0" cy="0"/>
        </a:xfrm>
      </p:grpSpPr>
      <p:sp>
        <p:nvSpPr>
          <p:cNvPr id="4" name="Rectangle 3"/>
          <p:cNvSpPr/>
          <p:nvPr userDrawn="1"/>
        </p:nvSpPr>
        <p:spPr bwMode="auto">
          <a:xfrm>
            <a:off x="4572001" y="1158240"/>
            <a:ext cx="4577926" cy="5699760"/>
          </a:xfrm>
          <a:prstGeom prst="rect">
            <a:avLst/>
          </a:prstGeom>
          <a:solidFill>
            <a:srgbClr val="001C3A"/>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endParaRPr lang="en-US">
              <a:solidFill>
                <a:prstClr val="black"/>
              </a:solidFill>
              <a:latin typeface="Arial"/>
            </a:endParaRPr>
          </a:p>
        </p:txBody>
      </p:sp>
      <p:sp>
        <p:nvSpPr>
          <p:cNvPr id="6" name="Rectangle 5"/>
          <p:cNvSpPr/>
          <p:nvPr userDrawn="1"/>
        </p:nvSpPr>
        <p:spPr bwMode="auto">
          <a:xfrm>
            <a:off x="0" y="1159299"/>
            <a:ext cx="4572000" cy="5698700"/>
          </a:xfrm>
          <a:prstGeom prst="rect">
            <a:avLst/>
          </a:prstGeom>
          <a:solidFill>
            <a:srgbClr val="98B6CC"/>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r>
              <a:rPr lang="en-US" smtClean="0">
                <a:solidFill>
                  <a:prstClr val="black"/>
                </a:solidFill>
                <a:latin typeface="Arial"/>
              </a:rPr>
              <a:t> </a:t>
            </a:r>
            <a:endParaRPr lang="en-US">
              <a:solidFill>
                <a:prstClr val="black"/>
              </a:solidFill>
              <a:latin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9"/>
          <p:cNvSpPr>
            <a:spLocks noGrp="1"/>
          </p:cNvSpPr>
          <p:nvPr>
            <p:ph type="body" sz="quarter" idx="10"/>
          </p:nvPr>
        </p:nvSpPr>
        <p:spPr>
          <a:xfrm>
            <a:off x="319294" y="2323187"/>
            <a:ext cx="4012074" cy="422199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1800">
                <a:solidFill>
                  <a:schemeClr val="bg1"/>
                </a:solidFill>
              </a:defRPr>
            </a:lvl2pPr>
            <a:lvl3pPr marL="630237" indent="0">
              <a:buClr>
                <a:schemeClr val="bg1"/>
              </a:buClr>
              <a:buFont typeface="Wingdings" panose="05000000000000000000" pitchFamily="2" charset="2"/>
              <a:buNone/>
              <a:defRPr sz="16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1"/>
          </p:nvPr>
        </p:nvSpPr>
        <p:spPr>
          <a:xfrm>
            <a:off x="4884164" y="2323187"/>
            <a:ext cx="4012074" cy="422199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1800">
                <a:solidFill>
                  <a:schemeClr val="bg1"/>
                </a:solidFill>
              </a:defRPr>
            </a:lvl2pPr>
            <a:lvl3pPr marL="630237" indent="0">
              <a:buClr>
                <a:schemeClr val="bg1"/>
              </a:buClr>
              <a:buFont typeface="Wingdings" panose="05000000000000000000" pitchFamily="2" charset="2"/>
              <a:buNone/>
              <a:defRPr sz="16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4"/>
          <p:cNvSpPr>
            <a:spLocks noGrp="1"/>
          </p:cNvSpPr>
          <p:nvPr>
            <p:ph type="body" sz="quarter" idx="12" hasCustomPrompt="1"/>
          </p:nvPr>
        </p:nvSpPr>
        <p:spPr>
          <a:xfrm>
            <a:off x="4895952" y="1405226"/>
            <a:ext cx="3981244"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buNone/>
              <a:defRPr lang="en-US" sz="2400" b="1" smtClean="0">
                <a:solidFill>
                  <a:srgbClr val="98B6CC"/>
                </a:solidFill>
                <a:ea typeface="+mj-ea"/>
                <a:cs typeface="+mj-cs"/>
              </a:defRPr>
            </a:lvl1pPr>
            <a:lvl2pPr>
              <a:defRPr lang="en-US" sz="2400" b="1" smtClean="0">
                <a:solidFill>
                  <a:srgbClr val="003366"/>
                </a:solidFill>
                <a:latin typeface="Arial Narrow" pitchFamily="34" charset="0"/>
              </a:defRPr>
            </a:lvl2pPr>
            <a:lvl3pPr>
              <a:defRPr lang="en-US" sz="2400" b="1" smtClean="0">
                <a:solidFill>
                  <a:srgbClr val="003366"/>
                </a:solidFill>
                <a:latin typeface="Arial Narrow" pitchFamily="34" charset="0"/>
              </a:defRPr>
            </a:lvl3pPr>
            <a:lvl4pPr>
              <a:defRPr lang="en-US" sz="2400" b="1" smtClean="0">
                <a:solidFill>
                  <a:srgbClr val="003366"/>
                </a:solidFill>
                <a:latin typeface="Arial Narrow" pitchFamily="34" charset="0"/>
              </a:defRPr>
            </a:lvl4pPr>
            <a:lvl5pPr>
              <a:defRPr lang="en-US" sz="2400" b="1">
                <a:solidFill>
                  <a:srgbClr val="003366"/>
                </a:solidFill>
                <a:latin typeface="Arial Narrow" pitchFamily="34" charset="0"/>
              </a:defRPr>
            </a:lvl5pPr>
          </a:lstStyle>
          <a:p>
            <a:pPr lvl="0">
              <a:lnSpc>
                <a:spcPct val="90000"/>
              </a:lnSpc>
              <a:spcBef>
                <a:spcPct val="0"/>
              </a:spcBef>
            </a:pPr>
            <a:r>
              <a:rPr lang="en-US" dirty="0" smtClean="0"/>
              <a:t>Click to add text</a:t>
            </a:r>
            <a:endParaRPr lang="en-US" dirty="0"/>
          </a:p>
        </p:txBody>
      </p:sp>
      <p:sp>
        <p:nvSpPr>
          <p:cNvPr id="15" name="Text Placeholder 3"/>
          <p:cNvSpPr>
            <a:spLocks noGrp="1"/>
          </p:cNvSpPr>
          <p:nvPr>
            <p:ph type="body" sz="quarter" idx="13" hasCustomPrompt="1"/>
          </p:nvPr>
        </p:nvSpPr>
        <p:spPr>
          <a:xfrm>
            <a:off x="312822" y="1405223"/>
            <a:ext cx="3986686"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169863" indent="-169863">
              <a:buNone/>
              <a:defRPr lang="en-US" sz="2400" b="1" dirty="0" smtClean="0">
                <a:solidFill>
                  <a:schemeClr val="accent4"/>
                </a:solidFill>
                <a:ea typeface="+mj-ea"/>
                <a:cs typeface="+mj-cs"/>
              </a:defRPr>
            </a:lvl1pPr>
            <a:lvl2pPr>
              <a:defRPr lang="en-US" sz="2400" b="1" dirty="0" smtClean="0">
                <a:solidFill>
                  <a:schemeClr val="accent4"/>
                </a:solidFill>
                <a:latin typeface="Arial Narrow" pitchFamily="34" charset="0"/>
              </a:defRPr>
            </a:lvl2pPr>
            <a:lvl3pPr>
              <a:defRPr lang="en-US" sz="2400" b="1" dirty="0" smtClean="0">
                <a:solidFill>
                  <a:schemeClr val="accent4"/>
                </a:solidFill>
                <a:latin typeface="Arial Narrow" pitchFamily="34" charset="0"/>
              </a:defRPr>
            </a:lvl3pPr>
            <a:lvl4pPr>
              <a:defRPr lang="en-US" sz="2400" b="1" dirty="0" smtClean="0">
                <a:solidFill>
                  <a:schemeClr val="accent4"/>
                </a:solidFill>
                <a:latin typeface="Arial Narrow" pitchFamily="34" charset="0"/>
              </a:defRPr>
            </a:lvl4pPr>
            <a:lvl5pPr>
              <a:defRPr lang="en-US" sz="2400" b="1" dirty="0">
                <a:solidFill>
                  <a:schemeClr val="accent4"/>
                </a:solidFill>
                <a:latin typeface="Arial Narrow" pitchFamily="34" charset="0"/>
              </a:defRPr>
            </a:lvl5pPr>
          </a:lstStyle>
          <a:p>
            <a:pPr marL="0" lvl="0" indent="0">
              <a:spcBef>
                <a:spcPct val="0"/>
              </a:spcBef>
            </a:pPr>
            <a:r>
              <a:rPr lang="en-US" dirty="0" smtClean="0"/>
              <a:t>Click to edit text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io Lt Blue">
    <p:spTree>
      <p:nvGrpSpPr>
        <p:cNvPr id="1" name=""/>
        <p:cNvGrpSpPr/>
        <p:nvPr/>
      </p:nvGrpSpPr>
      <p:grpSpPr>
        <a:xfrm>
          <a:off x="0" y="0"/>
          <a:ext cx="0" cy="0"/>
          <a:chOff x="0" y="0"/>
          <a:chExt cx="0" cy="0"/>
        </a:xfrm>
      </p:grpSpPr>
      <p:sp>
        <p:nvSpPr>
          <p:cNvPr id="11" name="Rectangle 10"/>
          <p:cNvSpPr/>
          <p:nvPr userDrawn="1"/>
        </p:nvSpPr>
        <p:spPr bwMode="auto">
          <a:xfrm>
            <a:off x="0" y="1158240"/>
            <a:ext cx="4577926" cy="5699760"/>
          </a:xfrm>
          <a:prstGeom prst="rect">
            <a:avLst/>
          </a:prstGeom>
          <a:solidFill>
            <a:schemeClr val="bg1"/>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endParaRPr lang="en-US" sz="1600">
              <a:solidFill>
                <a:prstClr val="black"/>
              </a:solidFill>
              <a:latin typeface="Arial"/>
            </a:endParaRPr>
          </a:p>
        </p:txBody>
      </p:sp>
      <p:sp>
        <p:nvSpPr>
          <p:cNvPr id="4" name="Rectangle 3"/>
          <p:cNvSpPr/>
          <p:nvPr userDrawn="1"/>
        </p:nvSpPr>
        <p:spPr bwMode="auto">
          <a:xfrm>
            <a:off x="4572001" y="1158240"/>
            <a:ext cx="4577926" cy="5699760"/>
          </a:xfrm>
          <a:prstGeom prst="rect">
            <a:avLst/>
          </a:prstGeom>
          <a:solidFill>
            <a:srgbClr val="001C3A"/>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endParaRPr lang="en-US" sz="1600">
              <a:solidFill>
                <a:prstClr val="black"/>
              </a:solidFill>
              <a:latin typeface="Arial"/>
            </a:endParaRPr>
          </a:p>
        </p:txBody>
      </p:sp>
      <p:sp>
        <p:nvSpPr>
          <p:cNvPr id="6" name="Rectangle 5"/>
          <p:cNvSpPr/>
          <p:nvPr userDrawn="1"/>
        </p:nvSpPr>
        <p:spPr bwMode="auto">
          <a:xfrm>
            <a:off x="1" y="0"/>
            <a:ext cx="9158615" cy="1158240"/>
          </a:xfrm>
          <a:prstGeom prst="rect">
            <a:avLst/>
          </a:prstGeom>
          <a:solidFill>
            <a:srgbClr val="98B6CC"/>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r>
              <a:rPr lang="en-US" smtClean="0">
                <a:solidFill>
                  <a:prstClr val="black"/>
                </a:solidFill>
                <a:latin typeface="Arial"/>
              </a:rPr>
              <a:t> </a:t>
            </a:r>
            <a:endParaRPr lang="en-US">
              <a:solidFill>
                <a:prstClr val="black"/>
              </a:solidFill>
              <a:latin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9"/>
          <p:cNvSpPr>
            <a:spLocks noGrp="1"/>
          </p:cNvSpPr>
          <p:nvPr>
            <p:ph type="body" sz="quarter" idx="13"/>
          </p:nvPr>
        </p:nvSpPr>
        <p:spPr>
          <a:xfrm>
            <a:off x="324854" y="2335219"/>
            <a:ext cx="3994484" cy="4137769"/>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400" dirty="0" smtClean="0">
                <a:solidFill>
                  <a:schemeClr val="tx1"/>
                </a:solidFill>
              </a:defRPr>
            </a:lvl1pPr>
            <a:lvl2pPr>
              <a:defRPr lang="en-US" sz="1800" dirty="0" smtClean="0">
                <a:solidFill>
                  <a:schemeClr val="tx1"/>
                </a:solidFill>
              </a:defRPr>
            </a:lvl2pPr>
            <a:lvl3pPr>
              <a:defRPr lang="en-US" sz="1600" dirty="0" smtClean="0">
                <a:solidFill>
                  <a:schemeClr val="tx1"/>
                </a:solidFill>
              </a:defRPr>
            </a:lvl3pPr>
            <a:lvl4pPr>
              <a:defRPr lang="en-US" sz="1600" dirty="0" smtClean="0">
                <a:solidFill>
                  <a:schemeClr val="tx1"/>
                </a:solidFill>
              </a:defRPr>
            </a:lvl4pPr>
            <a:lvl5pPr>
              <a:defRPr lang="en-US" sz="1600" dirty="0">
                <a:solidFill>
                  <a:schemeClr val="tx1"/>
                </a:solidFill>
              </a:defRPr>
            </a:lvl5pPr>
          </a:lstStyle>
          <a:p>
            <a:pPr marL="0" lvl="0" indent="0">
              <a:buClr>
                <a:schemeClr val="bg1"/>
              </a:buClr>
              <a:buNone/>
            </a:pPr>
            <a:r>
              <a:rPr lang="en-US" dirty="0" smtClean="0"/>
              <a:t>Click to edit Master text styles</a:t>
            </a:r>
          </a:p>
          <a:p>
            <a:pPr marL="284163" lvl="1" indent="0">
              <a:buClr>
                <a:schemeClr val="bg1"/>
              </a:buClr>
              <a:buFont typeface="Wingdings" panose="05000000000000000000" pitchFamily="2" charset="2"/>
              <a:buNone/>
            </a:pPr>
            <a:r>
              <a:rPr lang="en-US" dirty="0" smtClean="0"/>
              <a:t>Second level</a:t>
            </a:r>
          </a:p>
          <a:p>
            <a:pPr marL="630237" lvl="2" indent="0">
              <a:buClr>
                <a:schemeClr val="bg1"/>
              </a:buClr>
              <a:buNone/>
            </a:pPr>
            <a:r>
              <a:rPr lang="en-US" dirty="0" smtClean="0"/>
              <a:t>Third level</a:t>
            </a:r>
          </a:p>
          <a:p>
            <a:pPr marL="917575" lvl="3" indent="0">
              <a:buClr>
                <a:schemeClr val="bg1"/>
              </a:buClr>
              <a:buFont typeface="Wingdings" panose="05000000000000000000" pitchFamily="2" charset="2"/>
              <a:buNone/>
            </a:pPr>
            <a:r>
              <a:rPr lang="en-US" dirty="0" smtClean="0"/>
              <a:t>Fourth level</a:t>
            </a:r>
          </a:p>
          <a:p>
            <a:pPr marL="1198562" lvl="4" indent="0">
              <a:buClr>
                <a:schemeClr val="bg1"/>
              </a:buClr>
              <a:buFont typeface="Wingdings" panose="05000000000000000000" pitchFamily="2" charset="2"/>
              <a:buNone/>
            </a:pPr>
            <a:r>
              <a:rPr lang="en-US" dirty="0" smtClean="0"/>
              <a:t>Fifth level</a:t>
            </a:r>
            <a:endParaRPr lang="en-US" dirty="0"/>
          </a:p>
        </p:txBody>
      </p:sp>
      <p:sp>
        <p:nvSpPr>
          <p:cNvPr id="13" name="Text Placeholder 14"/>
          <p:cNvSpPr>
            <a:spLocks noGrp="1"/>
          </p:cNvSpPr>
          <p:nvPr>
            <p:ph type="body" sz="quarter" idx="12" hasCustomPrompt="1"/>
          </p:nvPr>
        </p:nvSpPr>
        <p:spPr>
          <a:xfrm>
            <a:off x="4895952" y="1405226"/>
            <a:ext cx="3981244"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buNone/>
              <a:defRPr lang="en-US" sz="2400" b="1" smtClean="0">
                <a:solidFill>
                  <a:srgbClr val="98B6CC"/>
                </a:solidFill>
                <a:ea typeface="+mj-ea"/>
                <a:cs typeface="+mj-cs"/>
              </a:defRPr>
            </a:lvl1pPr>
            <a:lvl2pPr>
              <a:defRPr lang="en-US" sz="2400" b="1" smtClean="0">
                <a:solidFill>
                  <a:srgbClr val="003366"/>
                </a:solidFill>
                <a:latin typeface="Arial Narrow" pitchFamily="34" charset="0"/>
              </a:defRPr>
            </a:lvl2pPr>
            <a:lvl3pPr>
              <a:defRPr lang="en-US" sz="2400" b="1" smtClean="0">
                <a:solidFill>
                  <a:srgbClr val="003366"/>
                </a:solidFill>
                <a:latin typeface="Arial Narrow" pitchFamily="34" charset="0"/>
              </a:defRPr>
            </a:lvl3pPr>
            <a:lvl4pPr>
              <a:defRPr lang="en-US" sz="2400" b="1" smtClean="0">
                <a:solidFill>
                  <a:srgbClr val="003366"/>
                </a:solidFill>
                <a:latin typeface="Arial Narrow" pitchFamily="34" charset="0"/>
              </a:defRPr>
            </a:lvl4pPr>
            <a:lvl5pPr>
              <a:defRPr lang="en-US" sz="2400" b="1">
                <a:solidFill>
                  <a:srgbClr val="003366"/>
                </a:solidFill>
                <a:latin typeface="Arial Narrow" pitchFamily="34" charset="0"/>
              </a:defRPr>
            </a:lvl5pPr>
          </a:lstStyle>
          <a:p>
            <a:pPr lvl="0">
              <a:lnSpc>
                <a:spcPct val="90000"/>
              </a:lnSpc>
              <a:spcBef>
                <a:spcPct val="0"/>
              </a:spcBef>
            </a:pPr>
            <a:r>
              <a:rPr lang="en-US" dirty="0" smtClean="0"/>
              <a:t>Click to add text</a:t>
            </a:r>
            <a:endParaRPr lang="en-US" dirty="0"/>
          </a:p>
        </p:txBody>
      </p:sp>
      <p:sp>
        <p:nvSpPr>
          <p:cNvPr id="14" name="Text Placeholder 3"/>
          <p:cNvSpPr>
            <a:spLocks noGrp="1"/>
          </p:cNvSpPr>
          <p:nvPr>
            <p:ph type="body" sz="quarter" idx="14" hasCustomPrompt="1"/>
          </p:nvPr>
        </p:nvSpPr>
        <p:spPr>
          <a:xfrm>
            <a:off x="312822" y="1405223"/>
            <a:ext cx="3986686"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169863" indent="-169863">
              <a:buNone/>
              <a:defRPr lang="en-US" sz="2400" b="1" dirty="0" smtClean="0">
                <a:solidFill>
                  <a:schemeClr val="accent4"/>
                </a:solidFill>
                <a:ea typeface="+mj-ea"/>
                <a:cs typeface="+mj-cs"/>
              </a:defRPr>
            </a:lvl1pPr>
            <a:lvl2pPr>
              <a:defRPr lang="en-US" sz="2400" b="1" dirty="0" smtClean="0">
                <a:solidFill>
                  <a:schemeClr val="accent4"/>
                </a:solidFill>
                <a:latin typeface="Arial Narrow" pitchFamily="34" charset="0"/>
              </a:defRPr>
            </a:lvl2pPr>
            <a:lvl3pPr>
              <a:defRPr lang="en-US" sz="2400" b="1" dirty="0" smtClean="0">
                <a:solidFill>
                  <a:schemeClr val="accent4"/>
                </a:solidFill>
                <a:latin typeface="Arial Narrow" pitchFamily="34" charset="0"/>
              </a:defRPr>
            </a:lvl3pPr>
            <a:lvl4pPr>
              <a:defRPr lang="en-US" sz="2400" b="1" dirty="0" smtClean="0">
                <a:solidFill>
                  <a:schemeClr val="accent4"/>
                </a:solidFill>
                <a:latin typeface="Arial Narrow" pitchFamily="34" charset="0"/>
              </a:defRPr>
            </a:lvl4pPr>
            <a:lvl5pPr>
              <a:defRPr lang="en-US" sz="2400" b="1" dirty="0">
                <a:solidFill>
                  <a:schemeClr val="accent4"/>
                </a:solidFill>
                <a:latin typeface="Arial Narrow" pitchFamily="34" charset="0"/>
              </a:defRPr>
            </a:lvl5pPr>
          </a:lstStyle>
          <a:p>
            <a:pPr marL="0" lvl="0" indent="0">
              <a:spcBef>
                <a:spcPct val="0"/>
              </a:spcBef>
            </a:pPr>
            <a:r>
              <a:rPr lang="en-US" dirty="0" smtClean="0"/>
              <a:t>Click to edit text</a:t>
            </a:r>
          </a:p>
        </p:txBody>
      </p:sp>
      <p:sp>
        <p:nvSpPr>
          <p:cNvPr id="15" name="Text Placeholder 9"/>
          <p:cNvSpPr>
            <a:spLocks noGrp="1"/>
          </p:cNvSpPr>
          <p:nvPr>
            <p:ph type="body" sz="quarter" idx="15"/>
          </p:nvPr>
        </p:nvSpPr>
        <p:spPr>
          <a:xfrm>
            <a:off x="4884164" y="2335219"/>
            <a:ext cx="4019204" cy="4137769"/>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400" dirty="0" smtClean="0">
                <a:solidFill>
                  <a:schemeClr val="bg1"/>
                </a:solidFill>
              </a:defRPr>
            </a:lvl1pPr>
            <a:lvl2pPr>
              <a:defRPr lang="en-US" sz="18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en-US" sz="1600" dirty="0">
                <a:solidFill>
                  <a:schemeClr val="bg1"/>
                </a:solidFill>
              </a:defRPr>
            </a:lvl5pPr>
          </a:lstStyle>
          <a:p>
            <a:pPr marL="0" lvl="0" indent="0">
              <a:buClr>
                <a:schemeClr val="bg1"/>
              </a:buClr>
              <a:buNone/>
            </a:pPr>
            <a:r>
              <a:rPr lang="en-US" dirty="0" smtClean="0"/>
              <a:t>Click to edit Master text styles</a:t>
            </a:r>
          </a:p>
          <a:p>
            <a:pPr marL="284163" lvl="1" indent="0">
              <a:buClr>
                <a:schemeClr val="bg1"/>
              </a:buClr>
              <a:buFont typeface="Wingdings" panose="05000000000000000000" pitchFamily="2" charset="2"/>
              <a:buNone/>
            </a:pPr>
            <a:r>
              <a:rPr lang="en-US" dirty="0" smtClean="0"/>
              <a:t>Second level</a:t>
            </a:r>
          </a:p>
          <a:p>
            <a:pPr marL="630237" lvl="2" indent="0">
              <a:buClr>
                <a:schemeClr val="bg1"/>
              </a:buClr>
              <a:buNone/>
            </a:pPr>
            <a:r>
              <a:rPr lang="en-US" dirty="0" smtClean="0"/>
              <a:t>Third level</a:t>
            </a:r>
          </a:p>
          <a:p>
            <a:pPr marL="917575" lvl="3" indent="0">
              <a:buClr>
                <a:schemeClr val="bg1"/>
              </a:buClr>
              <a:buFont typeface="Wingdings" panose="05000000000000000000" pitchFamily="2" charset="2"/>
              <a:buNone/>
            </a:pPr>
            <a:r>
              <a:rPr lang="en-US" dirty="0" smtClean="0"/>
              <a:t>Fourth level</a:t>
            </a:r>
          </a:p>
          <a:p>
            <a:pPr marL="1198562" lvl="4" indent="0">
              <a:buClr>
                <a:schemeClr val="bg1"/>
              </a:buClr>
              <a:buFont typeface="Wingdings" panose="05000000000000000000" pitchFamily="2" charset="2"/>
              <a:buNone/>
            </a:pPr>
            <a:r>
              <a:rPr lang="en-US" dirty="0" smtClean="0"/>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o Blues">
    <p:spTree>
      <p:nvGrpSpPr>
        <p:cNvPr id="1" name=""/>
        <p:cNvGrpSpPr/>
        <p:nvPr/>
      </p:nvGrpSpPr>
      <p:grpSpPr>
        <a:xfrm>
          <a:off x="0" y="0"/>
          <a:ext cx="0" cy="0"/>
          <a:chOff x="0" y="0"/>
          <a:chExt cx="0" cy="0"/>
        </a:xfrm>
      </p:grpSpPr>
      <p:sp>
        <p:nvSpPr>
          <p:cNvPr id="3" name="Rectangle 2"/>
          <p:cNvSpPr/>
          <p:nvPr userDrawn="1"/>
        </p:nvSpPr>
        <p:spPr bwMode="auto">
          <a:xfrm>
            <a:off x="-1" y="-9398"/>
            <a:ext cx="4588933" cy="6867399"/>
          </a:xfrm>
          <a:prstGeom prst="rect">
            <a:avLst/>
          </a:prstGeom>
          <a:solidFill>
            <a:schemeClr val="accent1"/>
          </a:solidFill>
          <a:ln w="9525">
            <a:noFill/>
            <a:round/>
            <a:headEnd/>
            <a:tailEnd/>
          </a:ln>
        </p:spPr>
        <p:txBody>
          <a:bodyPr wrap="none" rtlCol="0" anchor="ctr"/>
          <a:lstStyle/>
          <a:p>
            <a:r>
              <a:rPr lang="en-US">
                <a:solidFill>
                  <a:prstClr val="black"/>
                </a:solidFill>
                <a:latin typeface="Arial"/>
              </a:rPr>
              <a:t> </a:t>
            </a:r>
          </a:p>
        </p:txBody>
      </p:sp>
      <p:sp>
        <p:nvSpPr>
          <p:cNvPr id="2" name="Rectangle 1"/>
          <p:cNvSpPr/>
          <p:nvPr userDrawn="1"/>
        </p:nvSpPr>
        <p:spPr bwMode="auto">
          <a:xfrm>
            <a:off x="4588933" y="2"/>
            <a:ext cx="4576234" cy="6858001"/>
          </a:xfrm>
          <a:prstGeom prst="rect">
            <a:avLst/>
          </a:prstGeom>
          <a:solidFill>
            <a:srgbClr val="001C3A"/>
          </a:solidFill>
          <a:ln w="9525">
            <a:noFill/>
            <a:round/>
            <a:headEnd/>
            <a:tailEnd/>
          </a:ln>
        </p:spPr>
        <p:txBody>
          <a:bodyPr wrap="none" rtlCol="0" anchor="ctr"/>
          <a:lstStyle/>
          <a:p>
            <a:endParaRPr lang="en-US">
              <a:solidFill>
                <a:prstClr val="black"/>
              </a:solidFill>
              <a:latin typeface="Arial"/>
            </a:endParaRPr>
          </a:p>
        </p:txBody>
      </p:sp>
      <p:sp>
        <p:nvSpPr>
          <p:cNvPr id="5" name="Title 1"/>
          <p:cNvSpPr>
            <a:spLocks noGrp="1"/>
          </p:cNvSpPr>
          <p:nvPr>
            <p:ph type="title"/>
          </p:nvPr>
        </p:nvSpPr>
        <p:spPr>
          <a:xfrm>
            <a:off x="481695" y="627986"/>
            <a:ext cx="3625542" cy="950489"/>
          </a:xfrm>
        </p:spPr>
        <p:txBody>
          <a:bodyPr anchor="b" anchorCtr="0">
            <a:normAutofit/>
          </a:bodyPr>
          <a:lstStyle>
            <a:lvl1pPr>
              <a:defRPr sz="2400">
                <a:solidFill>
                  <a:schemeClr val="accent1">
                    <a:lumMod val="40000"/>
                    <a:lumOff val="60000"/>
                  </a:schemeClr>
                </a:solidFill>
              </a:defRPr>
            </a:lvl1pPr>
          </a:lstStyle>
          <a:p>
            <a:r>
              <a:rPr lang="en-US" dirty="0" smtClean="0"/>
              <a:t>Click to edit Master</a:t>
            </a:r>
            <a:endParaRPr lang="en-US" dirty="0"/>
          </a:p>
        </p:txBody>
      </p:sp>
      <p:sp>
        <p:nvSpPr>
          <p:cNvPr id="10" name="Text Placeholder 9"/>
          <p:cNvSpPr>
            <a:spLocks noGrp="1"/>
          </p:cNvSpPr>
          <p:nvPr>
            <p:ph type="body" sz="quarter" idx="10"/>
          </p:nvPr>
        </p:nvSpPr>
        <p:spPr>
          <a:xfrm>
            <a:off x="487737" y="1991116"/>
            <a:ext cx="3625850" cy="439364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2000">
                <a:solidFill>
                  <a:schemeClr val="bg1"/>
                </a:solidFill>
              </a:defRPr>
            </a:lvl2pPr>
            <a:lvl3pPr marL="630237" indent="0">
              <a:buClr>
                <a:schemeClr val="bg1"/>
              </a:buClr>
              <a:buFont typeface="Wingdings" panose="05000000000000000000" pitchFamily="2" charset="2"/>
              <a:buNone/>
              <a:defRPr sz="18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1"/>
          </p:nvPr>
        </p:nvSpPr>
        <p:spPr>
          <a:xfrm>
            <a:off x="5076670" y="1991116"/>
            <a:ext cx="3625850" cy="439364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2000">
                <a:solidFill>
                  <a:schemeClr val="bg1"/>
                </a:solidFill>
              </a:defRPr>
            </a:lvl2pPr>
            <a:lvl3pPr marL="630237" indent="0">
              <a:buClr>
                <a:schemeClr val="bg1"/>
              </a:buClr>
              <a:buFont typeface="Wingdings" panose="05000000000000000000" pitchFamily="2" charset="2"/>
              <a:buNone/>
              <a:defRPr sz="18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2"/>
          </p:nvPr>
        </p:nvSpPr>
        <p:spPr>
          <a:xfrm>
            <a:off x="5070627" y="627986"/>
            <a:ext cx="3631893" cy="950913"/>
          </a:xfrm>
          <a:noFill/>
          <a:ln w="9525">
            <a:noFill/>
            <a:miter lim="800000"/>
            <a:headEnd/>
            <a:tailEnd/>
          </a:ln>
        </p:spPr>
        <p:txBody>
          <a:bodyPr vert="horz" wrap="square" lIns="72000" tIns="36000" rIns="72000" bIns="36000" numCol="1" anchor="b" anchorCtr="0" compatLnSpc="1">
            <a:prstTxWarp prst="textNoShape">
              <a:avLst/>
            </a:prstTxWarp>
            <a:normAutofit/>
          </a:bodyPr>
          <a:lstStyle>
            <a:lvl1pPr marL="0" indent="0">
              <a:buNone/>
              <a:defRPr lang="en-US" sz="2400" b="1" smtClean="0">
                <a:solidFill>
                  <a:schemeClr val="accent1">
                    <a:lumMod val="40000"/>
                    <a:lumOff val="60000"/>
                  </a:schemeClr>
                </a:solidFill>
                <a:ea typeface="+mj-ea"/>
                <a:cs typeface="+mj-cs"/>
              </a:defRPr>
            </a:lvl1pPr>
            <a:lvl2pPr>
              <a:defRPr lang="en-US" sz="2400" b="1" smtClean="0">
                <a:solidFill>
                  <a:srgbClr val="003366"/>
                </a:solidFill>
                <a:latin typeface="Arial Narrow" pitchFamily="34" charset="0"/>
              </a:defRPr>
            </a:lvl2pPr>
            <a:lvl3pPr>
              <a:defRPr lang="en-US" sz="2400" b="1" smtClean="0">
                <a:solidFill>
                  <a:srgbClr val="003366"/>
                </a:solidFill>
                <a:latin typeface="Arial Narrow" pitchFamily="34" charset="0"/>
              </a:defRPr>
            </a:lvl3pPr>
            <a:lvl4pPr>
              <a:defRPr lang="en-US" sz="2400" b="1" smtClean="0">
                <a:solidFill>
                  <a:srgbClr val="003366"/>
                </a:solidFill>
                <a:latin typeface="Arial Narrow" pitchFamily="34" charset="0"/>
              </a:defRPr>
            </a:lvl4pPr>
            <a:lvl5pPr>
              <a:defRPr lang="en-US" sz="2400" b="1">
                <a:solidFill>
                  <a:srgbClr val="003366"/>
                </a:solidFill>
                <a:latin typeface="Arial Narrow" pitchFamily="34" charset="0"/>
              </a:defRPr>
            </a:lvl5pPr>
          </a:lstStyle>
          <a:p>
            <a:pPr lvl="0">
              <a:lnSpc>
                <a:spcPct val="90000"/>
              </a:lnSpc>
              <a:spcBef>
                <a:spcPct val="0"/>
              </a:spcBef>
            </a:pPr>
            <a:r>
              <a:rPr lang="en-US" dirty="0" smtClean="0"/>
              <a:t>Click to edit Master</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08559" y="142407"/>
            <a:ext cx="8526882" cy="859550"/>
          </a:xfrm>
        </p:spPr>
        <p:txBody>
          <a:bodyPr/>
          <a:lstStyle/>
          <a:p>
            <a:r>
              <a:rPr lang="en-US" dirty="0" smtClean="0"/>
              <a:t>Click to edit master title style</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9" name="Text Placeholder 28"/>
          <p:cNvSpPr>
            <a:spLocks noGrp="1"/>
          </p:cNvSpPr>
          <p:nvPr>
            <p:ph type="body" sz="quarter" idx="15" hasCustomPrompt="1"/>
          </p:nvPr>
        </p:nvSpPr>
        <p:spPr>
          <a:xfrm>
            <a:off x="4114798" y="6271510"/>
            <a:ext cx="4854408" cy="285985"/>
          </a:xfrm>
        </p:spPr>
        <p:txBody>
          <a:bodyPr vert="horz" lIns="0" tIns="0" rIns="0" bIns="0" rtlCol="0" anchor="t" anchorCtr="0">
            <a:norm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2" name="Picture Placeholder 4"/>
          <p:cNvSpPr>
            <a:spLocks noGrp="1"/>
          </p:cNvSpPr>
          <p:nvPr>
            <p:ph type="pic" sz="quarter" idx="13"/>
          </p:nvPr>
        </p:nvSpPr>
        <p:spPr>
          <a:xfrm>
            <a:off x="532800" y="5792400"/>
            <a:ext cx="2955600" cy="500400"/>
          </a:xfrm>
        </p:spPr>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38110"/>
          <a:stretch/>
        </p:blipFill>
        <p:spPr>
          <a:xfrm>
            <a:off x="1143" y="0"/>
            <a:ext cx="9142857" cy="424445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14" name="Text Placeholder 18"/>
          <p:cNvSpPr>
            <a:spLocks noGrp="1"/>
          </p:cNvSpPr>
          <p:nvPr>
            <p:ph type="body" sz="quarter" idx="17" hasCustomPrompt="1"/>
          </p:nvPr>
        </p:nvSpPr>
        <p:spPr>
          <a:xfrm>
            <a:off x="4114798" y="5543561"/>
            <a:ext cx="4844886" cy="666558"/>
          </a:xfrm>
          <a:noFill/>
          <a:ln w="9525">
            <a:noFill/>
            <a:miter lim="800000"/>
            <a:headEnd/>
            <a:tailEnd/>
          </a:ln>
        </p:spPr>
        <p:txBody>
          <a:bodyPr vert="horz" wrap="square" lIns="0" tIns="0" rIns="0" bIns="0" numCol="1" rtlCol="0" anchor="ctr" anchorCtr="0" compatLnSpc="1">
            <a:prstTxWarp prst="textNoShape">
              <a:avLst/>
            </a:prstTxWarp>
            <a:normAutofit/>
          </a:bodyPr>
          <a:lstStyle>
            <a:lvl1pPr marL="169863" indent="-169863">
              <a:spcBef>
                <a:spcPts val="0"/>
              </a:spcBef>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16" name="Title 3"/>
          <p:cNvSpPr>
            <a:spLocks noGrp="1"/>
          </p:cNvSpPr>
          <p:nvPr>
            <p:ph type="title" hasCustomPrompt="1"/>
          </p:nvPr>
        </p:nvSpPr>
        <p:spPr>
          <a:xfrm>
            <a:off x="4114798" y="4756121"/>
            <a:ext cx="4848728" cy="677104"/>
          </a:xfrm>
          <a:noFill/>
          <a:ln w="9525">
            <a:noFill/>
            <a:miter lim="800000"/>
            <a:headEnd/>
            <a:tailEnd/>
          </a:ln>
        </p:spPr>
        <p:txBody>
          <a:bodyPr vert="horz" wrap="square" lIns="0" tIns="0" rIns="0" bIns="0" numCol="1" rtlCol="0" anchor="ctr" anchorCtr="0" compatLnSpc="1">
            <a:prstTxWarp prst="textNoShape">
              <a:avLst/>
            </a:prstTxWarp>
            <a:normAutofit/>
          </a:bodyPr>
          <a:lstStyle>
            <a:lvl1pPr>
              <a:defRPr lang="en-US" kern="120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790" y="333375"/>
            <a:ext cx="8858250" cy="460502"/>
          </a:xfrm>
        </p:spPr>
        <p:txBody>
          <a:bodyPr wrap="square" anchor="b" anchorCtr="0">
            <a:noAutofit/>
          </a:bodyPr>
          <a:lstStyle>
            <a:lvl1pPr>
              <a:defRPr sz="2000" b="1">
                <a:solidFill>
                  <a:srgbClr val="001C3A"/>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7937003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 y="323850"/>
            <a:ext cx="8858250" cy="460502"/>
          </a:xfrm>
        </p:spPr>
        <p:txBody>
          <a:bodyPr anchor="b" anchorCtr="0"/>
          <a:lstStyle>
            <a:lvl1pPr>
              <a:defRPr>
                <a:solidFill>
                  <a:srgbClr val="001C3A"/>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85750" y="952500"/>
            <a:ext cx="4057650" cy="48958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5825" y="952500"/>
            <a:ext cx="4057650" cy="48958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6477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8118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893763" y="1679575"/>
            <a:ext cx="2743679" cy="319088"/>
          </a:xfrm>
        </p:spPr>
        <p:txBody>
          <a:bodyPr/>
          <a:lstStyle>
            <a:lvl1pPr marL="0" indent="0">
              <a:buFontTx/>
              <a:buNone/>
              <a:defRPr sz="1400" b="1" baseline="0">
                <a:solidFill>
                  <a:schemeClr val="accent1"/>
                </a:solidFill>
              </a:defRPr>
            </a:lvl1pPr>
          </a:lstStyle>
          <a:p>
            <a:pPr lvl="0"/>
            <a:r>
              <a:rPr lang="en-US" dirty="0" smtClean="0"/>
              <a:t>Section Title</a:t>
            </a:r>
            <a:endParaRPr lang="en-IN" dirty="0"/>
          </a:p>
        </p:txBody>
      </p:sp>
      <p:sp>
        <p:nvSpPr>
          <p:cNvPr id="9" name="Text Placeholder 7"/>
          <p:cNvSpPr>
            <a:spLocks noGrp="1"/>
          </p:cNvSpPr>
          <p:nvPr>
            <p:ph type="body" sz="quarter" idx="11" hasCustomPrompt="1"/>
          </p:nvPr>
        </p:nvSpPr>
        <p:spPr>
          <a:xfrm>
            <a:off x="5475288" y="1679575"/>
            <a:ext cx="2743679" cy="319088"/>
          </a:xfrm>
        </p:spPr>
        <p:txBody>
          <a:bodyPr/>
          <a:lstStyle>
            <a:lvl1pPr marL="0" indent="0">
              <a:buFontTx/>
              <a:buNone/>
              <a:defRPr sz="1400" b="1" baseline="0">
                <a:solidFill>
                  <a:schemeClr val="accent1"/>
                </a:solidFill>
              </a:defRPr>
            </a:lvl1pPr>
          </a:lstStyle>
          <a:p>
            <a:pPr lvl="0"/>
            <a:r>
              <a:rPr lang="en-US" dirty="0" smtClean="0"/>
              <a:t>Logos here</a:t>
            </a:r>
            <a:endParaRPr lang="en-IN" dirty="0"/>
          </a:p>
        </p:txBody>
      </p:sp>
      <p:sp>
        <p:nvSpPr>
          <p:cNvPr id="11" name="Text Placeholder 10"/>
          <p:cNvSpPr>
            <a:spLocks noGrp="1"/>
          </p:cNvSpPr>
          <p:nvPr>
            <p:ph type="body" sz="quarter" idx="12" hasCustomPrompt="1"/>
          </p:nvPr>
        </p:nvSpPr>
        <p:spPr>
          <a:xfrm>
            <a:off x="893763" y="2233613"/>
            <a:ext cx="4167335" cy="1636638"/>
          </a:xfrm>
        </p:spPr>
        <p:txBody>
          <a:bodyPr/>
          <a:lstStyle>
            <a:lvl1pPr>
              <a:buSzPct val="125000"/>
              <a:buFont typeface="Arial" pitchFamily="34" charset="0"/>
              <a:buChar char="•"/>
              <a:defRPr sz="1200"/>
            </a:lvl1pPr>
            <a:lvl2pPr>
              <a:buSzPct val="125000"/>
              <a:buFont typeface="Arial" pitchFamily="34" charset="0"/>
              <a:buChar char="•"/>
              <a:defRPr sz="1100"/>
            </a:lvl2pPr>
            <a:lvl3pPr>
              <a:buSzPct val="125000"/>
              <a:buFont typeface="Arial" pitchFamily="34" charset="0"/>
              <a:buChar char="•"/>
              <a:defRPr sz="1050"/>
            </a:lvl3pPr>
            <a:lvl4pPr>
              <a:buSzPct val="125000"/>
              <a:buFont typeface="Arial" pitchFamily="34" charset="0"/>
              <a:buChar char="•"/>
              <a:defRPr sz="1050"/>
            </a:lvl4pPr>
            <a:lvl5pPr>
              <a:buSzPct val="125000"/>
              <a:buFont typeface="Arial" pitchFamily="34" charset="0"/>
              <a:buChar char="•"/>
              <a:defRPr sz="1050"/>
            </a:lvl5pPr>
          </a:lstStyle>
          <a:p>
            <a:pPr lvl="0"/>
            <a:r>
              <a:rPr lang="en-US" dirty="0" smtClean="0"/>
              <a:t>Content Here</a:t>
            </a:r>
          </a:p>
        </p:txBody>
      </p:sp>
      <p:sp>
        <p:nvSpPr>
          <p:cNvPr id="16" name="Title 15"/>
          <p:cNvSpPr>
            <a:spLocks noGrp="1"/>
          </p:cNvSpPr>
          <p:nvPr>
            <p:ph type="title"/>
          </p:nvPr>
        </p:nvSpPr>
        <p:spPr/>
        <p:txBody>
          <a:bodyPr/>
          <a:lstStyle/>
          <a:p>
            <a:r>
              <a:rPr lang="en-US" smtClean="0"/>
              <a:t>Click to edit Master title style</a:t>
            </a:r>
            <a:endParaRPr lang="en-IN"/>
          </a:p>
        </p:txBody>
      </p:sp>
      <p:sp>
        <p:nvSpPr>
          <p:cNvPr id="18" name="Text Placeholder 17"/>
          <p:cNvSpPr>
            <a:spLocks noGrp="1"/>
          </p:cNvSpPr>
          <p:nvPr>
            <p:ph type="body" sz="quarter" idx="14" hasCustomPrompt="1"/>
          </p:nvPr>
        </p:nvSpPr>
        <p:spPr>
          <a:xfrm>
            <a:off x="307975" y="956965"/>
            <a:ext cx="8528050" cy="361950"/>
          </a:xfrm>
        </p:spPr>
        <p:txBody>
          <a:bodyPr/>
          <a:lstStyle>
            <a:lvl1pPr marL="0" indent="0">
              <a:buNone/>
              <a:defRPr kumimoji="0" lang="en-US" sz="1600" b="1" i="0" u="none" strike="noStrike" kern="0" cap="none" spc="0" normalizeH="0" baseline="0" noProof="0" dirty="0" smtClean="0">
                <a:ln>
                  <a:noFill/>
                </a:ln>
                <a:solidFill>
                  <a:srgbClr val="939598"/>
                </a:solidFill>
                <a:effectLst/>
                <a:uLnTx/>
                <a:uFillTx/>
                <a:latin typeface="+mn-lt"/>
                <a:ea typeface="+mj-ea"/>
                <a:cs typeface="+mj-cs"/>
              </a:defRPr>
            </a:lvl1pPr>
            <a:lvl2pPr>
              <a:buNone/>
              <a:defRPr/>
            </a:lvl2pPr>
            <a:lvl3pPr>
              <a:buNone/>
              <a:defRPr/>
            </a:lvl3pPr>
            <a:lvl4pPr>
              <a:buNone/>
              <a:defRPr/>
            </a:lvl4pPr>
            <a:lvl5pPr>
              <a:buNone/>
              <a:defRPr/>
            </a:lvl5pPr>
          </a:lstStyle>
          <a:p>
            <a:pPr lvl="0"/>
            <a:r>
              <a:rPr lang="en-US" dirty="0" smtClean="0"/>
              <a:t>Click to edit subtitle text</a:t>
            </a:r>
          </a:p>
        </p:txBody>
      </p:sp>
      <p:sp>
        <p:nvSpPr>
          <p:cNvPr id="15" name="Text Placeholder 7"/>
          <p:cNvSpPr>
            <a:spLocks noGrp="1"/>
          </p:cNvSpPr>
          <p:nvPr>
            <p:ph type="body" sz="quarter" idx="15" hasCustomPrompt="1"/>
          </p:nvPr>
        </p:nvSpPr>
        <p:spPr>
          <a:xfrm>
            <a:off x="780923" y="3976208"/>
            <a:ext cx="2743679" cy="415040"/>
          </a:xfrm>
        </p:spPr>
        <p:txBody>
          <a:bodyPr/>
          <a:lstStyle>
            <a:lvl1pPr marL="0" indent="0" algn="ctr">
              <a:buFontTx/>
              <a:buNone/>
              <a:defRPr sz="1200" b="1" baseline="0">
                <a:solidFill>
                  <a:schemeClr val="tx1"/>
                </a:solidFill>
              </a:defRPr>
            </a:lvl1pPr>
          </a:lstStyle>
          <a:p>
            <a:pPr lvl="0"/>
            <a:r>
              <a:rPr lang="en-US" dirty="0" smtClean="0"/>
              <a:t>Chart Here</a:t>
            </a:r>
            <a:endParaRPr lang="en-IN" dirty="0"/>
          </a:p>
        </p:txBody>
      </p:sp>
      <p:sp>
        <p:nvSpPr>
          <p:cNvPr id="17" name="Text Placeholder 7"/>
          <p:cNvSpPr>
            <a:spLocks noGrp="1"/>
          </p:cNvSpPr>
          <p:nvPr>
            <p:ph type="body" sz="quarter" idx="16" hasCustomPrompt="1"/>
          </p:nvPr>
        </p:nvSpPr>
        <p:spPr>
          <a:xfrm>
            <a:off x="5518060" y="3976208"/>
            <a:ext cx="2743679" cy="415040"/>
          </a:xfrm>
        </p:spPr>
        <p:txBody>
          <a:bodyPr/>
          <a:lstStyle>
            <a:lvl1pPr marL="0" indent="0" algn="ctr">
              <a:buFontTx/>
              <a:buNone/>
              <a:defRPr sz="1200" b="1" baseline="0">
                <a:solidFill>
                  <a:schemeClr val="tx1"/>
                </a:solidFill>
              </a:defRPr>
            </a:lvl1pPr>
          </a:lstStyle>
          <a:p>
            <a:pPr lvl="0"/>
            <a:r>
              <a:rPr lang="en-US" dirty="0" smtClean="0"/>
              <a:t>Chart Here</a:t>
            </a:r>
            <a:endParaRPr lang="en-IN" dirty="0"/>
          </a:p>
        </p:txBody>
      </p:sp>
      <p:sp>
        <p:nvSpPr>
          <p:cNvPr id="20" name="Chart Placeholder 19"/>
          <p:cNvSpPr>
            <a:spLocks noGrp="1"/>
          </p:cNvSpPr>
          <p:nvPr>
            <p:ph type="chart" sz="quarter" idx="17"/>
          </p:nvPr>
        </p:nvSpPr>
        <p:spPr>
          <a:xfrm>
            <a:off x="371476" y="4486940"/>
            <a:ext cx="3562572" cy="1552353"/>
          </a:xfrm>
        </p:spPr>
        <p:txBody>
          <a:bodyPr/>
          <a:lstStyle>
            <a:lvl1pPr>
              <a:buNone/>
              <a:defRPr sz="1200"/>
            </a:lvl1pPr>
          </a:lstStyle>
          <a:p>
            <a:endParaRPr lang="en-IN" dirty="0"/>
          </a:p>
        </p:txBody>
      </p:sp>
      <p:sp>
        <p:nvSpPr>
          <p:cNvPr id="21" name="Chart Placeholder 19"/>
          <p:cNvSpPr>
            <a:spLocks noGrp="1"/>
          </p:cNvSpPr>
          <p:nvPr>
            <p:ph type="chart" sz="quarter" idx="18"/>
          </p:nvPr>
        </p:nvSpPr>
        <p:spPr>
          <a:xfrm>
            <a:off x="4805916" y="4486940"/>
            <a:ext cx="4167967" cy="1552353"/>
          </a:xfrm>
        </p:spPr>
        <p:txBody>
          <a:bodyPr/>
          <a:lstStyle>
            <a:lvl1pPr>
              <a:buNone/>
              <a:defRPr sz="1200"/>
            </a:lvl1pPr>
          </a:lstStyle>
          <a:p>
            <a:endParaRPr lang="en-IN" dirty="0"/>
          </a:p>
        </p:txBody>
      </p:sp>
      <p:sp>
        <p:nvSpPr>
          <p:cNvPr id="22" name="Text Placeholder 10"/>
          <p:cNvSpPr>
            <a:spLocks noGrp="1"/>
          </p:cNvSpPr>
          <p:nvPr>
            <p:ph type="body" sz="quarter" idx="19" hasCustomPrompt="1"/>
          </p:nvPr>
        </p:nvSpPr>
        <p:spPr>
          <a:xfrm>
            <a:off x="351503" y="6039293"/>
            <a:ext cx="4199232" cy="542260"/>
          </a:xfrm>
        </p:spPr>
        <p:txBody>
          <a:bodyPr/>
          <a:lstStyle>
            <a:lvl1pPr>
              <a:buSzPct val="125000"/>
              <a:buFont typeface="Arial" pitchFamily="34" charset="0"/>
              <a:buChar char="•"/>
              <a:defRPr sz="1200"/>
            </a:lvl1pPr>
            <a:lvl2pPr>
              <a:buSzPct val="125000"/>
              <a:buFont typeface="Arial" pitchFamily="34" charset="0"/>
              <a:buChar char="•"/>
              <a:defRPr sz="1100"/>
            </a:lvl2pPr>
            <a:lvl3pPr>
              <a:buSzPct val="125000"/>
              <a:buFont typeface="Arial" pitchFamily="34" charset="0"/>
              <a:buChar char="•"/>
              <a:defRPr sz="1050"/>
            </a:lvl3pPr>
            <a:lvl4pPr>
              <a:buSzPct val="125000"/>
              <a:buFont typeface="Arial" pitchFamily="34" charset="0"/>
              <a:buChar char="•"/>
              <a:defRPr sz="1050"/>
            </a:lvl4pPr>
            <a:lvl5pPr>
              <a:buSzPct val="125000"/>
              <a:buFont typeface="Arial" pitchFamily="34" charset="0"/>
              <a:buChar char="•"/>
              <a:defRPr sz="1050"/>
            </a:lvl5pPr>
          </a:lstStyle>
          <a:p>
            <a:pPr lvl="0"/>
            <a:r>
              <a:rPr lang="en-US" dirty="0" smtClean="0"/>
              <a:t>Content Here</a:t>
            </a:r>
          </a:p>
        </p:txBody>
      </p:sp>
      <p:sp>
        <p:nvSpPr>
          <p:cNvPr id="23" name="Text Placeholder 10"/>
          <p:cNvSpPr>
            <a:spLocks noGrp="1"/>
          </p:cNvSpPr>
          <p:nvPr>
            <p:ph type="body" sz="quarter" idx="20" hasCustomPrompt="1"/>
          </p:nvPr>
        </p:nvSpPr>
        <p:spPr>
          <a:xfrm>
            <a:off x="4806545" y="6039293"/>
            <a:ext cx="4199232" cy="542260"/>
          </a:xfrm>
        </p:spPr>
        <p:txBody>
          <a:bodyPr/>
          <a:lstStyle>
            <a:lvl1pPr>
              <a:buSzPct val="125000"/>
              <a:buFont typeface="Arial" pitchFamily="34" charset="0"/>
              <a:buChar char="•"/>
              <a:defRPr sz="1200"/>
            </a:lvl1pPr>
            <a:lvl2pPr>
              <a:buSzPct val="125000"/>
              <a:buFont typeface="Arial" pitchFamily="34" charset="0"/>
              <a:buChar char="•"/>
              <a:defRPr sz="1100"/>
            </a:lvl2pPr>
            <a:lvl3pPr>
              <a:buSzPct val="125000"/>
              <a:buFont typeface="Arial" pitchFamily="34" charset="0"/>
              <a:buChar char="•"/>
              <a:defRPr sz="1050"/>
            </a:lvl3pPr>
            <a:lvl4pPr>
              <a:buSzPct val="125000"/>
              <a:buFont typeface="Arial" pitchFamily="34" charset="0"/>
              <a:buChar char="•"/>
              <a:defRPr sz="1050"/>
            </a:lvl4pPr>
            <a:lvl5pPr>
              <a:buSzPct val="125000"/>
              <a:buFont typeface="Arial" pitchFamily="34" charset="0"/>
              <a:buChar char="•"/>
              <a:defRPr sz="1050"/>
            </a:lvl5pPr>
          </a:lstStyle>
          <a:p>
            <a:pPr lvl="0"/>
            <a:r>
              <a:rPr lang="en-US" dirty="0" smtClean="0"/>
              <a:t>Content Here</a:t>
            </a:r>
          </a:p>
        </p:txBody>
      </p:sp>
      <p:sp>
        <p:nvSpPr>
          <p:cNvPr id="25" name="Text Placeholder 24"/>
          <p:cNvSpPr>
            <a:spLocks noGrp="1"/>
          </p:cNvSpPr>
          <p:nvPr>
            <p:ph type="body" sz="quarter" idx="21" hasCustomPrompt="1"/>
          </p:nvPr>
        </p:nvSpPr>
        <p:spPr>
          <a:xfrm>
            <a:off x="5465135" y="192088"/>
            <a:ext cx="3518975" cy="286377"/>
          </a:xfrm>
        </p:spPr>
        <p:txBody>
          <a:bodyPr/>
          <a:lstStyle>
            <a:lvl1pPr algn="r">
              <a:buNone/>
              <a:defRPr sz="1100">
                <a:solidFill>
                  <a:schemeClr val="accent1"/>
                </a:solidFill>
              </a:defRPr>
            </a:lvl1pPr>
          </a:lstStyle>
          <a:p>
            <a:pPr lvl="0"/>
            <a:r>
              <a:rPr lang="en-US" dirty="0" smtClean="0"/>
              <a:t>Section Header</a:t>
            </a:r>
            <a:endParaRPr lang="en-IN" dirty="0"/>
          </a:p>
        </p:txBody>
      </p:sp>
    </p:spTree>
    <p:extLst>
      <p:ext uri="{BB962C8B-B14F-4D97-AF65-F5344CB8AC3E}">
        <p14:creationId xmlns:p14="http://schemas.microsoft.com/office/powerpoint/2010/main" val="4064141541"/>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Full WC">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8"/>
            <a:ext cx="9144000" cy="6859716"/>
          </a:xfrm>
          <a:prstGeom prst="rect">
            <a:avLst/>
          </a:prstGeom>
        </p:spPr>
      </p:pic>
      <p:cxnSp>
        <p:nvCxnSpPr>
          <p:cNvPr id="17" name="8 Conector recto"/>
          <p:cNvCxnSpPr/>
          <p:nvPr userDrawn="1"/>
        </p:nvCxnSpPr>
        <p:spPr>
          <a:xfrm rot="5400000">
            <a:off x="3017413" y="5609008"/>
            <a:ext cx="1735984" cy="1588"/>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 Placeholder 28"/>
          <p:cNvSpPr>
            <a:spLocks noGrp="1"/>
          </p:cNvSpPr>
          <p:nvPr>
            <p:ph type="body" sz="quarter" idx="15" hasCustomPrompt="1"/>
          </p:nvPr>
        </p:nvSpPr>
        <p:spPr>
          <a:xfrm>
            <a:off x="4104706" y="6283543"/>
            <a:ext cx="4854408" cy="285985"/>
          </a:xfrm>
        </p:spPr>
        <p:txBody>
          <a:bodyPr vert="horz" lIns="0" tIns="0" rIns="0" bIns="0" rtlCol="0" anchor="t" anchorCtr="0">
            <a:normAutofit/>
          </a:bodyPr>
          <a:lstStyle>
            <a:lvl1pPr marL="169863" indent="-169863">
              <a:lnSpc>
                <a:spcPct val="90000"/>
              </a:lnSpc>
              <a:spcBef>
                <a:spcPts val="0"/>
              </a:spcBef>
              <a:spcAft>
                <a:spcPts val="0"/>
              </a:spcAft>
              <a:buNone/>
              <a:defRPr kumimoji="0" lang="en-US" sz="1400" b="1" u="none" strike="noStrike" kern="1200" cap="none" spc="0" normalizeH="0" baseline="0" dirty="0" smtClean="0">
                <a:ln>
                  <a:noFill/>
                </a:ln>
                <a:solidFill>
                  <a:schemeClr val="bg1"/>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1" y="4800600"/>
            <a:ext cx="2971800" cy="483007"/>
          </a:xfrm>
          <a:prstGeom prst="rect">
            <a:avLst/>
          </a:prstGeom>
        </p:spPr>
      </p:pic>
      <p:sp>
        <p:nvSpPr>
          <p:cNvPr id="2" name="Title 1"/>
          <p:cNvSpPr>
            <a:spLocks noGrp="1"/>
          </p:cNvSpPr>
          <p:nvPr>
            <p:ph type="title" hasCustomPrompt="1"/>
          </p:nvPr>
        </p:nvSpPr>
        <p:spPr>
          <a:xfrm>
            <a:off x="4104706" y="4728601"/>
            <a:ext cx="4873040" cy="730091"/>
          </a:xfrm>
          <a:noFill/>
          <a:ln w="9525">
            <a:noFill/>
            <a:miter lim="800000"/>
            <a:headEnd/>
            <a:tailEnd/>
          </a:ln>
        </p:spPr>
        <p:txBody>
          <a:bodyPr vert="horz" wrap="square" lIns="0" tIns="0" rIns="0" bIns="0" numCol="1" rtlCol="0" anchor="ctr" anchorCtr="0" compatLnSpc="1">
            <a:prstTxWarp prst="textNoShape">
              <a:avLst/>
            </a:prstTxWarp>
            <a:normAutofit/>
          </a:bodyPr>
          <a:lstStyle>
            <a:lvl1pPr marL="0" marR="0" indent="0" defTabSz="1221456" fontAlgn="auto" latinLnBrk="0">
              <a:lnSpc>
                <a:spcPct val="90000"/>
              </a:lnSpc>
              <a:spcBef>
                <a:spcPct val="0"/>
              </a:spcBef>
              <a:spcAft>
                <a:spcPts val="0"/>
              </a:spcAft>
              <a:buClrTx/>
              <a:buSzTx/>
              <a:tabLst/>
              <a:defRPr lang="en-US" kern="1200">
                <a:solidFill>
                  <a:schemeClr val="bg1"/>
                </a:solidFill>
                <a:latin typeface="Arial"/>
                <a:cs typeface="Arial"/>
              </a:defRPr>
            </a:lvl1pPr>
          </a:lstStyle>
          <a:p>
            <a:pPr marL="0" marR="0" lvl="0" indent="0" defTabSz="1221456" fontAlgn="auto" latinLnBrk="0">
              <a:lnSpc>
                <a:spcPct val="90000"/>
              </a:lnSpc>
              <a:spcBef>
                <a:spcPct val="0"/>
              </a:spcBef>
              <a:spcAft>
                <a:spcPts val="0"/>
              </a:spcAft>
              <a:buClrTx/>
              <a:buSzTx/>
              <a:tabLst/>
            </a:pPr>
            <a:r>
              <a:rPr lang="en-US" dirty="0" smtClean="0"/>
              <a:t>Presentation Title</a:t>
            </a:r>
            <a:endParaRPr lang="en-US" dirty="0"/>
          </a:p>
        </p:txBody>
      </p:sp>
      <p:sp>
        <p:nvSpPr>
          <p:cNvPr id="15" name="Subtitle 2"/>
          <p:cNvSpPr>
            <a:spLocks noGrp="1"/>
          </p:cNvSpPr>
          <p:nvPr>
            <p:ph type="subTitle" idx="1" hasCustomPrompt="1"/>
          </p:nvPr>
        </p:nvSpPr>
        <p:spPr>
          <a:xfrm>
            <a:off x="4114799" y="5583237"/>
            <a:ext cx="4835237" cy="582036"/>
          </a:xfrm>
          <a:noFill/>
          <a:ln w="9525">
            <a:noFill/>
            <a:miter lim="800000"/>
            <a:headEnd/>
            <a:tailEnd/>
          </a:ln>
        </p:spPr>
        <p:txBody>
          <a:bodyPr vert="horz" wrap="square" lIns="0" tIns="0" rIns="0" bIns="0" numCol="1" rtlCol="0" anchor="ctr" anchorCtr="0" compatLnSpc="1">
            <a:prstTxWarp prst="textNoShape">
              <a:avLst/>
            </a:prstTxWarp>
            <a:normAutofit/>
          </a:bodyPr>
          <a:lstStyle>
            <a:lvl1pPr>
              <a:buNone/>
              <a:defRPr lang="en-US" b="1" kern="1200" dirty="0">
                <a:solidFill>
                  <a:schemeClr val="bg1"/>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Tree>
    <p:extLst>
      <p:ext uri="{BB962C8B-B14F-4D97-AF65-F5344CB8AC3E}">
        <p14:creationId xmlns:p14="http://schemas.microsoft.com/office/powerpoint/2010/main" val="160403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9" name="Text Placeholder 28"/>
          <p:cNvSpPr>
            <a:spLocks noGrp="1"/>
          </p:cNvSpPr>
          <p:nvPr>
            <p:ph type="body" sz="quarter" idx="15" hasCustomPrompt="1"/>
          </p:nvPr>
        </p:nvSpPr>
        <p:spPr>
          <a:xfrm>
            <a:off x="4114798" y="6271510"/>
            <a:ext cx="4854408" cy="285985"/>
          </a:xfrm>
        </p:spPr>
        <p:txBody>
          <a:bodyPr vert="horz" lIns="0" tIns="0" rIns="0" bIns="0" rtlCol="0" anchor="t" anchorCtr="0">
            <a:norm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2" name="Picture Placeholder 4"/>
          <p:cNvSpPr>
            <a:spLocks noGrp="1"/>
          </p:cNvSpPr>
          <p:nvPr>
            <p:ph type="pic" sz="quarter" idx="13"/>
          </p:nvPr>
        </p:nvSpPr>
        <p:spPr>
          <a:xfrm>
            <a:off x="532800" y="5792400"/>
            <a:ext cx="2955600" cy="500400"/>
          </a:xfrm>
        </p:spPr>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38110"/>
          <a:stretch/>
        </p:blipFill>
        <p:spPr>
          <a:xfrm>
            <a:off x="1143" y="0"/>
            <a:ext cx="9142857" cy="424445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14" name="Text Placeholder 18"/>
          <p:cNvSpPr>
            <a:spLocks noGrp="1"/>
          </p:cNvSpPr>
          <p:nvPr>
            <p:ph type="body" sz="quarter" idx="17" hasCustomPrompt="1"/>
          </p:nvPr>
        </p:nvSpPr>
        <p:spPr>
          <a:xfrm>
            <a:off x="4114798" y="5543561"/>
            <a:ext cx="4844886" cy="666558"/>
          </a:xfrm>
          <a:noFill/>
          <a:ln w="9525">
            <a:noFill/>
            <a:miter lim="800000"/>
            <a:headEnd/>
            <a:tailEnd/>
          </a:ln>
        </p:spPr>
        <p:txBody>
          <a:bodyPr vert="horz" wrap="square" lIns="0" tIns="0" rIns="0" bIns="0" numCol="1" rtlCol="0" anchor="ctr" anchorCtr="0" compatLnSpc="1">
            <a:prstTxWarp prst="textNoShape">
              <a:avLst/>
            </a:prstTxWarp>
            <a:normAutofit/>
          </a:bodyPr>
          <a:lstStyle>
            <a:lvl1pPr marL="169863" indent="-169863">
              <a:spcBef>
                <a:spcPts val="0"/>
              </a:spcBef>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16" name="Title 3"/>
          <p:cNvSpPr>
            <a:spLocks noGrp="1"/>
          </p:cNvSpPr>
          <p:nvPr>
            <p:ph type="title" hasCustomPrompt="1"/>
          </p:nvPr>
        </p:nvSpPr>
        <p:spPr>
          <a:xfrm>
            <a:off x="4114798" y="4756121"/>
            <a:ext cx="4848728" cy="677104"/>
          </a:xfrm>
          <a:noFill/>
          <a:ln w="9525">
            <a:noFill/>
            <a:miter lim="800000"/>
            <a:headEnd/>
            <a:tailEnd/>
          </a:ln>
        </p:spPr>
        <p:txBody>
          <a:bodyPr vert="horz" wrap="square" lIns="0" tIns="0" rIns="0" bIns="0" numCol="1" rtlCol="0" anchor="ctr" anchorCtr="0" compatLnSpc="1">
            <a:prstTxWarp prst="textNoShape">
              <a:avLst/>
            </a:prstTxWarp>
            <a:normAutofit/>
          </a:bodyPr>
          <a:lstStyle>
            <a:lvl1pPr>
              <a:defRPr lang="en-US" kern="120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770736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Lights">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37" t="29792"/>
          <a:stretch/>
        </p:blipFill>
        <p:spPr>
          <a:xfrm>
            <a:off x="0" y="1907275"/>
            <a:ext cx="9144000" cy="3043451"/>
          </a:xfrm>
          <a:prstGeom prst="rect">
            <a:avLst/>
          </a:prstGeom>
        </p:spPr>
      </p:pic>
      <p:sp>
        <p:nvSpPr>
          <p:cNvPr id="11" name="Text Placeholder 16"/>
          <p:cNvSpPr>
            <a:spLocks noGrp="1"/>
          </p:cNvSpPr>
          <p:nvPr>
            <p:ph type="body" sz="quarter" idx="10" hasCustomPrompt="1"/>
          </p:nvPr>
        </p:nvSpPr>
        <p:spPr>
          <a:xfrm>
            <a:off x="4925803" y="2317228"/>
            <a:ext cx="3863355" cy="332399"/>
          </a:xfrm>
        </p:spPr>
        <p:txBody>
          <a:bodyPr vert="horz" wrap="square" lIns="0" tIns="0" rIns="0" bIns="0" rtlCol="0" anchor="t" anchorCtr="0">
            <a:spAutoFit/>
          </a:bodyPr>
          <a:lstStyle>
            <a:lvl1pPr marL="169863" indent="-169863">
              <a:buNone/>
              <a:defRPr lang="en-US" sz="2400" b="1" kern="1200" dirty="0">
                <a:solidFill>
                  <a:schemeClr val="bg1"/>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Presentation Title</a:t>
            </a:r>
            <a:endParaRPr lang="en-US" dirty="0"/>
          </a:p>
        </p:txBody>
      </p:sp>
      <p:sp>
        <p:nvSpPr>
          <p:cNvPr id="12" name="Text Placeholder 18"/>
          <p:cNvSpPr>
            <a:spLocks noGrp="1"/>
          </p:cNvSpPr>
          <p:nvPr>
            <p:ph type="body" sz="quarter" idx="11" hasCustomPrompt="1"/>
          </p:nvPr>
        </p:nvSpPr>
        <p:spPr>
          <a:xfrm>
            <a:off x="533399" y="5584977"/>
            <a:ext cx="8091009" cy="369332"/>
          </a:xfrm>
        </p:spPr>
        <p:txBody>
          <a:bodyPr vert="horz" wrap="square" lIns="0" tIns="0" rIns="0" bIns="0" rtlCol="0" anchor="b" anchorCtr="0">
            <a:spAutoFit/>
          </a:bodyPr>
          <a:lstStyle>
            <a:lvl1pPr marL="169863" indent="-169863">
              <a:lnSpc>
                <a:spcPct val="90000"/>
              </a:lnSpc>
              <a:spcBef>
                <a:spcPts val="0"/>
              </a:spcBef>
              <a:spcAft>
                <a:spcPts val="0"/>
              </a:spcAft>
              <a:buNone/>
              <a:defRPr lang="en-US" sz="2400" b="1" kern="1200" baseline="0" dirty="0" smtClean="0">
                <a:solidFill>
                  <a:schemeClr val="accent4"/>
                </a:solidFill>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Name, Title</a:t>
            </a:r>
          </a:p>
        </p:txBody>
      </p:sp>
      <p:sp>
        <p:nvSpPr>
          <p:cNvPr id="19" name="Text Placeholder 28"/>
          <p:cNvSpPr>
            <a:spLocks noGrp="1"/>
          </p:cNvSpPr>
          <p:nvPr>
            <p:ph type="body" sz="quarter" idx="15" hasCustomPrompt="1"/>
          </p:nvPr>
        </p:nvSpPr>
        <p:spPr>
          <a:xfrm>
            <a:off x="533399" y="6091392"/>
            <a:ext cx="8106911" cy="285985"/>
          </a:xfrm>
        </p:spPr>
        <p:txBody>
          <a:bodyPr vert="horz" lIns="0" tIns="0" rIns="0" bIns="0" rtlCol="0" anchor="t" anchorCtr="0">
            <a:noAutofit/>
          </a:bodyPr>
          <a:lstStyle>
            <a:lvl1pPr marL="169863" indent="-169863">
              <a:buNone/>
              <a:defRPr kumimoji="0" lang="en-US" sz="1600" b="1" u="none" strike="noStrike" kern="1200" cap="none" spc="0" normalizeH="0" baseline="0" dirty="0" smtClean="0">
                <a:ln>
                  <a:noFill/>
                </a:ln>
                <a:solidFill>
                  <a:schemeClr val="accent4"/>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2" name="Picture Placeholder 4"/>
          <p:cNvSpPr>
            <a:spLocks noGrp="1"/>
          </p:cNvSpPr>
          <p:nvPr>
            <p:ph type="pic" sz="quarter" idx="13"/>
          </p:nvPr>
        </p:nvSpPr>
        <p:spPr>
          <a:xfrm>
            <a:off x="5668809" y="428752"/>
            <a:ext cx="2955600" cy="881434"/>
          </a:xfrm>
        </p:spPr>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627965"/>
            <a:ext cx="2971800" cy="483007"/>
          </a:xfrm>
          <a:prstGeom prst="rect">
            <a:avLst/>
          </a:prstGeom>
        </p:spPr>
      </p:pic>
    </p:spTree>
    <p:extLst>
      <p:ext uri="{BB962C8B-B14F-4D97-AF65-F5344CB8AC3E}">
        <p14:creationId xmlns:p14="http://schemas.microsoft.com/office/powerpoint/2010/main" val="384504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Cit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38659"/>
          <a:stretch/>
        </p:blipFill>
        <p:spPr>
          <a:xfrm>
            <a:off x="1143" y="-22050"/>
            <a:ext cx="9142857" cy="4258669"/>
          </a:xfrm>
          <a:prstGeom prst="rect">
            <a:avLst/>
          </a:prstGeom>
        </p:spPr>
      </p:pic>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4"/>
          <p:cNvSpPr>
            <a:spLocks noGrp="1"/>
          </p:cNvSpPr>
          <p:nvPr>
            <p:ph type="pic" sz="quarter" idx="13"/>
          </p:nvPr>
        </p:nvSpPr>
        <p:spPr>
          <a:xfrm>
            <a:off x="532800" y="5792400"/>
            <a:ext cx="2955600" cy="500400"/>
          </a:xfrm>
        </p:spPr>
      </p:sp>
      <p:grpSp>
        <p:nvGrpSpPr>
          <p:cNvPr id="10" name="14 Grupo"/>
          <p:cNvGrpSpPr/>
          <p:nvPr userDrawn="1"/>
        </p:nvGrpSpPr>
        <p:grpSpPr>
          <a:xfrm>
            <a:off x="3807" y="4190898"/>
            <a:ext cx="9144004" cy="45720"/>
            <a:chOff x="0" y="4373880"/>
            <a:chExt cx="9144004" cy="45720"/>
          </a:xfrm>
        </p:grpSpPr>
        <p:sp>
          <p:nvSpPr>
            <p:cNvPr id="13" name="8 Rectángulo"/>
            <p:cNvSpPr/>
            <p:nvPr/>
          </p:nvSpPr>
          <p:spPr>
            <a:xfrm>
              <a:off x="0" y="4373881"/>
              <a:ext cx="72390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5" name="9 Rectángulo"/>
            <p:cNvSpPr/>
            <p:nvPr/>
          </p:nvSpPr>
          <p:spPr>
            <a:xfrm rot="10800000" flipV="1">
              <a:off x="7239000" y="4373880"/>
              <a:ext cx="4572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6" name="10 Rectángulo"/>
            <p:cNvSpPr/>
            <p:nvPr/>
          </p:nvSpPr>
          <p:spPr>
            <a:xfrm rot="10800000" flipV="1">
              <a:off x="7696200" y="4373880"/>
              <a:ext cx="304800" cy="4571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8" name="12 Rectángulo"/>
            <p:cNvSpPr/>
            <p:nvPr/>
          </p:nvSpPr>
          <p:spPr>
            <a:xfrm rot="10800000" flipV="1">
              <a:off x="8153401" y="4373880"/>
              <a:ext cx="53340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0" name="11 Rectángulo"/>
            <p:cNvSpPr/>
            <p:nvPr/>
          </p:nvSpPr>
          <p:spPr>
            <a:xfrm rot="10800000" flipV="1">
              <a:off x="8001000" y="4373880"/>
              <a:ext cx="3048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1" name="13 Rectángulo"/>
            <p:cNvSpPr/>
            <p:nvPr/>
          </p:nvSpPr>
          <p:spPr>
            <a:xfrm rot="10800000" flipV="1">
              <a:off x="8686804" y="4373881"/>
              <a:ext cx="4572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24" name="Text Placeholder 28"/>
          <p:cNvSpPr>
            <a:spLocks noGrp="1"/>
          </p:cNvSpPr>
          <p:nvPr>
            <p:ph type="body" sz="quarter" idx="16" hasCustomPrompt="1"/>
          </p:nvPr>
        </p:nvSpPr>
        <p:spPr>
          <a:xfrm>
            <a:off x="4121149" y="6271510"/>
            <a:ext cx="4854408" cy="285985"/>
          </a:xfrm>
        </p:spPr>
        <p:txBody>
          <a:bodyPr vert="horz" lIns="0" tIns="0" rIns="0" bIns="0" rtlCol="0" anchor="t" anchorCtr="0">
            <a:no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6" name="Text Placeholder 18"/>
          <p:cNvSpPr>
            <a:spLocks noGrp="1"/>
          </p:cNvSpPr>
          <p:nvPr>
            <p:ph type="body" sz="quarter" idx="18" hasCustomPrompt="1"/>
          </p:nvPr>
        </p:nvSpPr>
        <p:spPr>
          <a:xfrm>
            <a:off x="4121150" y="5529706"/>
            <a:ext cx="4844886" cy="666558"/>
          </a:xfrm>
          <a:noFill/>
          <a:ln w="9525">
            <a:noFill/>
            <a:miter lim="800000"/>
            <a:headEnd/>
            <a:tailEnd/>
          </a:ln>
        </p:spPr>
        <p:txBody>
          <a:bodyPr vert="horz" wrap="square" lIns="0" tIns="0" rIns="0" bIns="0" numCol="1" rtlCol="0" anchor="ctr" anchorCtr="0" compatLnSpc="1">
            <a:prstTxWarp prst="textNoShape">
              <a:avLst/>
            </a:prstTxWarp>
            <a:normAutofit/>
          </a:bodyPr>
          <a:lstStyle>
            <a:lvl1pPr marL="169863" indent="-169863">
              <a:spcBef>
                <a:spcPts val="0"/>
              </a:spcBef>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4" name="Title 3"/>
          <p:cNvSpPr>
            <a:spLocks noGrp="1"/>
          </p:cNvSpPr>
          <p:nvPr>
            <p:ph type="title" hasCustomPrompt="1"/>
          </p:nvPr>
        </p:nvSpPr>
        <p:spPr>
          <a:xfrm>
            <a:off x="4114798" y="4728411"/>
            <a:ext cx="4848728" cy="677104"/>
          </a:xfrm>
          <a:noFill/>
          <a:ln w="9525">
            <a:noFill/>
            <a:miter lim="800000"/>
            <a:headEnd/>
            <a:tailEnd/>
          </a:ln>
        </p:spPr>
        <p:txBody>
          <a:bodyPr vert="horz" wrap="square" lIns="0" tIns="0" rIns="0" bIns="0" numCol="1" rtlCol="0" anchor="ctr" anchorCtr="0" compatLnSpc="1">
            <a:prstTxWarp prst="textNoShape">
              <a:avLst/>
            </a:prstTxWarp>
            <a:normAutofit/>
          </a:bodyPr>
          <a:lstStyle>
            <a:lvl1pPr>
              <a:defRPr lang="en-US" kern="120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364404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F1">
    <p:bg>
      <p:bgRef idx="1001">
        <a:schemeClr val="bg1"/>
      </p:bgRef>
    </p:bg>
    <p:spTree>
      <p:nvGrpSpPr>
        <p:cNvPr id="1" name=""/>
        <p:cNvGrpSpPr/>
        <p:nvPr/>
      </p:nvGrpSpPr>
      <p:grpSpPr>
        <a:xfrm>
          <a:off x="0" y="0"/>
          <a:ext cx="0" cy="0"/>
          <a:chOff x="0" y="0"/>
          <a:chExt cx="0" cy="0"/>
        </a:xfrm>
      </p:grpSpPr>
      <p:pic>
        <p:nvPicPr>
          <p:cNvPr id="19" name="15 Imagen"/>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43" y="-30581"/>
            <a:ext cx="9155131" cy="4267200"/>
          </a:xfrm>
          <a:prstGeom prst="rect">
            <a:avLst/>
          </a:prstGeom>
        </p:spPr>
      </p:pic>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4"/>
          <p:cNvSpPr>
            <a:spLocks noGrp="1"/>
          </p:cNvSpPr>
          <p:nvPr>
            <p:ph type="pic" sz="quarter" idx="13"/>
          </p:nvPr>
        </p:nvSpPr>
        <p:spPr>
          <a:xfrm>
            <a:off x="532800" y="5792400"/>
            <a:ext cx="2955600" cy="500400"/>
          </a:xfrm>
        </p:spPr>
      </p:sp>
      <p:grpSp>
        <p:nvGrpSpPr>
          <p:cNvPr id="10" name="14 Grupo"/>
          <p:cNvGrpSpPr/>
          <p:nvPr userDrawn="1"/>
        </p:nvGrpSpPr>
        <p:grpSpPr>
          <a:xfrm>
            <a:off x="3807" y="4190898"/>
            <a:ext cx="9144004" cy="45720"/>
            <a:chOff x="0" y="4373880"/>
            <a:chExt cx="9144004" cy="45720"/>
          </a:xfrm>
        </p:grpSpPr>
        <p:sp>
          <p:nvSpPr>
            <p:cNvPr id="13" name="8 Rectángulo"/>
            <p:cNvSpPr/>
            <p:nvPr/>
          </p:nvSpPr>
          <p:spPr>
            <a:xfrm>
              <a:off x="0" y="4373881"/>
              <a:ext cx="72390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5" name="9 Rectángulo"/>
            <p:cNvSpPr/>
            <p:nvPr/>
          </p:nvSpPr>
          <p:spPr>
            <a:xfrm rot="10800000" flipV="1">
              <a:off x="7239000" y="4373880"/>
              <a:ext cx="4572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6" name="10 Rectángulo"/>
            <p:cNvSpPr/>
            <p:nvPr/>
          </p:nvSpPr>
          <p:spPr>
            <a:xfrm rot="10800000" flipV="1">
              <a:off x="7696200" y="4373880"/>
              <a:ext cx="304800" cy="4571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8" name="12 Rectángulo"/>
            <p:cNvSpPr/>
            <p:nvPr/>
          </p:nvSpPr>
          <p:spPr>
            <a:xfrm rot="10800000" flipV="1">
              <a:off x="8153401" y="4373880"/>
              <a:ext cx="53340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0" name="11 Rectángulo"/>
            <p:cNvSpPr/>
            <p:nvPr/>
          </p:nvSpPr>
          <p:spPr>
            <a:xfrm rot="10800000" flipV="1">
              <a:off x="8001000" y="4373880"/>
              <a:ext cx="3048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1" name="13 Rectángulo"/>
            <p:cNvSpPr/>
            <p:nvPr/>
          </p:nvSpPr>
          <p:spPr>
            <a:xfrm rot="10800000" flipV="1">
              <a:off x="8686804" y="4373881"/>
              <a:ext cx="4572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24" name="Text Placeholder 28"/>
          <p:cNvSpPr>
            <a:spLocks noGrp="1"/>
          </p:cNvSpPr>
          <p:nvPr>
            <p:ph type="body" sz="quarter" idx="16" hasCustomPrompt="1"/>
          </p:nvPr>
        </p:nvSpPr>
        <p:spPr>
          <a:xfrm>
            <a:off x="4121149" y="6271510"/>
            <a:ext cx="4854408" cy="285985"/>
          </a:xfrm>
        </p:spPr>
        <p:txBody>
          <a:bodyPr vert="horz" lIns="0" tIns="0" rIns="0" bIns="0" rtlCol="0" anchor="t" anchorCtr="0">
            <a:no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6" name="Text Placeholder 18"/>
          <p:cNvSpPr>
            <a:spLocks noGrp="1"/>
          </p:cNvSpPr>
          <p:nvPr>
            <p:ph type="body" sz="quarter" idx="18" hasCustomPrompt="1"/>
          </p:nvPr>
        </p:nvSpPr>
        <p:spPr>
          <a:xfrm>
            <a:off x="4121150" y="5529706"/>
            <a:ext cx="4844886" cy="666558"/>
          </a:xfrm>
          <a:noFill/>
          <a:ln w="9525">
            <a:noFill/>
            <a:miter lim="800000"/>
            <a:headEnd/>
            <a:tailEnd/>
          </a:ln>
        </p:spPr>
        <p:txBody>
          <a:bodyPr vert="horz" wrap="square" lIns="0" tIns="0" rIns="0" bIns="0" numCol="1" rtlCol="0" anchor="ctr" anchorCtr="0" compatLnSpc="1">
            <a:prstTxWarp prst="textNoShape">
              <a:avLst/>
            </a:prstTxWarp>
            <a:noAutofit/>
          </a:bodyPr>
          <a:lstStyle>
            <a:lvl1pPr marL="169863" indent="-169863">
              <a:spcBef>
                <a:spcPts val="0"/>
              </a:spcBef>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27" name="Title 3"/>
          <p:cNvSpPr>
            <a:spLocks noGrp="1"/>
          </p:cNvSpPr>
          <p:nvPr>
            <p:ph type="title" hasCustomPrompt="1"/>
          </p:nvPr>
        </p:nvSpPr>
        <p:spPr>
          <a:xfrm>
            <a:off x="4114798" y="4728411"/>
            <a:ext cx="4848728" cy="677104"/>
          </a:xfrm>
          <a:noFill/>
          <a:ln w="9525">
            <a:noFill/>
            <a:miter lim="800000"/>
            <a:headEnd/>
            <a:tailEnd/>
          </a:ln>
        </p:spPr>
        <p:txBody>
          <a:bodyPr vert="horz" wrap="square" lIns="0" tIns="0" rIns="0" bIns="0" numCol="1" rtlCol="0" anchor="ctr" anchorCtr="0" compatLnSpc="1">
            <a:prstTxWarp prst="textNoShape">
              <a:avLst/>
            </a:prstTxWarp>
            <a:noAutofit/>
          </a:bodyPr>
          <a:lstStyle>
            <a:lvl1pPr>
              <a:defRPr lang="en-US" kern="120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3237049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Run">
    <p:bg>
      <p:bgRef idx="1001">
        <a:schemeClr val="bg1"/>
      </p:bgRef>
    </p:bg>
    <p:spTree>
      <p:nvGrpSpPr>
        <p:cNvPr id="1" name=""/>
        <p:cNvGrpSpPr/>
        <p:nvPr/>
      </p:nvGrpSpPr>
      <p:grpSpPr>
        <a:xfrm>
          <a:off x="0" y="0"/>
          <a:ext cx="0" cy="0"/>
          <a:chOff x="0" y="0"/>
          <a:chExt cx="0" cy="0"/>
        </a:xfrm>
      </p:grpSpPr>
      <p:pic>
        <p:nvPicPr>
          <p:cNvPr id="24" name="15 Imagen"/>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3" cy="4190898"/>
          </a:xfrm>
          <a:prstGeom prst="rect">
            <a:avLst/>
          </a:prstGeom>
        </p:spPr>
      </p:pic>
      <p:grpSp>
        <p:nvGrpSpPr>
          <p:cNvPr id="10" name="14 Grupo"/>
          <p:cNvGrpSpPr/>
          <p:nvPr userDrawn="1"/>
        </p:nvGrpSpPr>
        <p:grpSpPr>
          <a:xfrm>
            <a:off x="3807" y="4190898"/>
            <a:ext cx="9144004" cy="45720"/>
            <a:chOff x="0" y="4373880"/>
            <a:chExt cx="9144004" cy="45720"/>
          </a:xfrm>
        </p:grpSpPr>
        <p:sp>
          <p:nvSpPr>
            <p:cNvPr id="13" name="8 Rectángulo"/>
            <p:cNvSpPr/>
            <p:nvPr/>
          </p:nvSpPr>
          <p:spPr>
            <a:xfrm>
              <a:off x="0" y="4373881"/>
              <a:ext cx="72390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5" name="9 Rectángulo"/>
            <p:cNvSpPr/>
            <p:nvPr/>
          </p:nvSpPr>
          <p:spPr>
            <a:xfrm rot="10800000" flipV="1">
              <a:off x="7239000" y="4373880"/>
              <a:ext cx="4572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6" name="10 Rectángulo"/>
            <p:cNvSpPr/>
            <p:nvPr/>
          </p:nvSpPr>
          <p:spPr>
            <a:xfrm rot="10800000" flipV="1">
              <a:off x="7696200" y="4373880"/>
              <a:ext cx="304800" cy="4571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18" name="12 Rectángulo"/>
            <p:cNvSpPr/>
            <p:nvPr/>
          </p:nvSpPr>
          <p:spPr>
            <a:xfrm rot="10800000" flipV="1">
              <a:off x="8153401" y="4373880"/>
              <a:ext cx="53340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0" name="11 Rectángulo"/>
            <p:cNvSpPr/>
            <p:nvPr/>
          </p:nvSpPr>
          <p:spPr>
            <a:xfrm rot="10800000" flipV="1">
              <a:off x="8001000" y="4373880"/>
              <a:ext cx="3048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1" name="13 Rectángulo"/>
            <p:cNvSpPr/>
            <p:nvPr/>
          </p:nvSpPr>
          <p:spPr>
            <a:xfrm rot="10800000" flipV="1">
              <a:off x="8686804" y="4373881"/>
              <a:ext cx="4572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4"/>
          <p:cNvSpPr>
            <a:spLocks noGrp="1"/>
          </p:cNvSpPr>
          <p:nvPr>
            <p:ph type="pic" sz="quarter" idx="13"/>
          </p:nvPr>
        </p:nvSpPr>
        <p:spPr>
          <a:xfrm>
            <a:off x="532800" y="5792400"/>
            <a:ext cx="2955600" cy="500400"/>
          </a:xfrm>
        </p:spPr>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25" name="Text Placeholder 28"/>
          <p:cNvSpPr>
            <a:spLocks noGrp="1"/>
          </p:cNvSpPr>
          <p:nvPr>
            <p:ph type="body" sz="quarter" idx="16" hasCustomPrompt="1"/>
          </p:nvPr>
        </p:nvSpPr>
        <p:spPr>
          <a:xfrm>
            <a:off x="4121149" y="6271510"/>
            <a:ext cx="4854408" cy="285985"/>
          </a:xfrm>
        </p:spPr>
        <p:txBody>
          <a:bodyPr vert="horz" lIns="0" tIns="0" rIns="0" bIns="0" rtlCol="0" anchor="t" anchorCtr="0">
            <a:no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6" name="Text Placeholder 18"/>
          <p:cNvSpPr>
            <a:spLocks noGrp="1"/>
          </p:cNvSpPr>
          <p:nvPr>
            <p:ph type="body" sz="quarter" idx="18" hasCustomPrompt="1"/>
          </p:nvPr>
        </p:nvSpPr>
        <p:spPr>
          <a:xfrm>
            <a:off x="4121150" y="5529706"/>
            <a:ext cx="4844886" cy="666558"/>
          </a:xfrm>
          <a:noFill/>
          <a:ln w="9525">
            <a:noFill/>
            <a:miter lim="800000"/>
            <a:headEnd/>
            <a:tailEnd/>
          </a:ln>
        </p:spPr>
        <p:txBody>
          <a:bodyPr vert="horz" wrap="square" lIns="0" tIns="0" rIns="0" bIns="0" numCol="1" rtlCol="0" anchor="ctr" anchorCtr="0" compatLnSpc="1">
            <a:prstTxWarp prst="textNoShape">
              <a:avLst/>
            </a:prstTxWarp>
            <a:noAutofit/>
          </a:bodyPr>
          <a:lstStyle>
            <a:lvl1pPr marL="342900" indent="-342900">
              <a:spcBef>
                <a:spcPts val="0"/>
              </a:spcBef>
              <a:buFont typeface="Arial" panose="020B0604020202020204" pitchFamily="34" charset="0"/>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27" name="Title 3"/>
          <p:cNvSpPr>
            <a:spLocks noGrp="1"/>
          </p:cNvSpPr>
          <p:nvPr>
            <p:ph type="title" hasCustomPrompt="1"/>
          </p:nvPr>
        </p:nvSpPr>
        <p:spPr>
          <a:xfrm>
            <a:off x="4114798" y="4728411"/>
            <a:ext cx="4848728" cy="677104"/>
          </a:xfrm>
          <a:noFill/>
          <a:ln w="9525">
            <a:noFill/>
            <a:miter lim="800000"/>
            <a:headEnd/>
            <a:tailEnd/>
          </a:ln>
        </p:spPr>
        <p:txBody>
          <a:bodyPr vert="horz" wrap="square" lIns="0" tIns="0" rIns="0" bIns="0" numCol="1" rtlCol="0" anchor="ctr" anchorCtr="0" compatLnSpc="1">
            <a:prstTxWarp prst="textNoShape">
              <a:avLst/>
            </a:prstTxWarp>
            <a:noAutofit/>
          </a:bodyPr>
          <a:lstStyle>
            <a:lvl1pPr>
              <a:defRPr lang="en-US" kern="1200" dirty="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989389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Lights">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37" t="29792"/>
          <a:stretch/>
        </p:blipFill>
        <p:spPr>
          <a:xfrm>
            <a:off x="0" y="1907275"/>
            <a:ext cx="9144000" cy="3043451"/>
          </a:xfrm>
          <a:prstGeom prst="rect">
            <a:avLst/>
          </a:prstGeom>
        </p:spPr>
      </p:pic>
      <p:sp>
        <p:nvSpPr>
          <p:cNvPr id="11" name="Text Placeholder 16"/>
          <p:cNvSpPr>
            <a:spLocks noGrp="1"/>
          </p:cNvSpPr>
          <p:nvPr>
            <p:ph type="body" sz="quarter" idx="10" hasCustomPrompt="1"/>
          </p:nvPr>
        </p:nvSpPr>
        <p:spPr>
          <a:xfrm>
            <a:off x="4925803" y="2317228"/>
            <a:ext cx="3863355" cy="332399"/>
          </a:xfrm>
        </p:spPr>
        <p:txBody>
          <a:bodyPr vert="horz" wrap="square" lIns="0" tIns="0" rIns="0" bIns="0" rtlCol="0" anchor="t" anchorCtr="0">
            <a:spAutoFit/>
          </a:bodyPr>
          <a:lstStyle>
            <a:lvl1pPr marL="169863" indent="-169863">
              <a:buNone/>
              <a:defRPr lang="en-US" sz="2400" b="1" kern="1200" dirty="0">
                <a:solidFill>
                  <a:schemeClr val="bg1"/>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Presentation Title</a:t>
            </a:r>
            <a:endParaRPr lang="en-US" dirty="0"/>
          </a:p>
        </p:txBody>
      </p:sp>
      <p:sp>
        <p:nvSpPr>
          <p:cNvPr id="12" name="Text Placeholder 18"/>
          <p:cNvSpPr>
            <a:spLocks noGrp="1"/>
          </p:cNvSpPr>
          <p:nvPr>
            <p:ph type="body" sz="quarter" idx="11" hasCustomPrompt="1"/>
          </p:nvPr>
        </p:nvSpPr>
        <p:spPr>
          <a:xfrm>
            <a:off x="533399" y="5584977"/>
            <a:ext cx="8091009" cy="369332"/>
          </a:xfrm>
        </p:spPr>
        <p:txBody>
          <a:bodyPr vert="horz" wrap="square" lIns="0" tIns="0" rIns="0" bIns="0" rtlCol="0" anchor="b" anchorCtr="0">
            <a:spAutoFit/>
          </a:bodyPr>
          <a:lstStyle>
            <a:lvl1pPr marL="169863" indent="-169863">
              <a:lnSpc>
                <a:spcPct val="90000"/>
              </a:lnSpc>
              <a:spcBef>
                <a:spcPts val="0"/>
              </a:spcBef>
              <a:spcAft>
                <a:spcPts val="0"/>
              </a:spcAft>
              <a:buNone/>
              <a:defRPr lang="en-US" sz="2400" b="1" kern="1200" baseline="0" dirty="0" smtClean="0">
                <a:solidFill>
                  <a:schemeClr val="accent4"/>
                </a:solidFill>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Name, Title</a:t>
            </a:r>
          </a:p>
        </p:txBody>
      </p:sp>
      <p:sp>
        <p:nvSpPr>
          <p:cNvPr id="19" name="Text Placeholder 28"/>
          <p:cNvSpPr>
            <a:spLocks noGrp="1"/>
          </p:cNvSpPr>
          <p:nvPr>
            <p:ph type="body" sz="quarter" idx="15" hasCustomPrompt="1"/>
          </p:nvPr>
        </p:nvSpPr>
        <p:spPr>
          <a:xfrm>
            <a:off x="533399" y="6091392"/>
            <a:ext cx="8106911" cy="285985"/>
          </a:xfrm>
        </p:spPr>
        <p:txBody>
          <a:bodyPr vert="horz" lIns="0" tIns="0" rIns="0" bIns="0" rtlCol="0" anchor="t" anchorCtr="0">
            <a:noAutofit/>
          </a:bodyPr>
          <a:lstStyle>
            <a:lvl1pPr marL="169863" indent="-169863">
              <a:buNone/>
              <a:defRPr kumimoji="0" lang="en-US" sz="1600" b="1" u="none" strike="noStrike" kern="1200" cap="none" spc="0" normalizeH="0" baseline="0" dirty="0" smtClean="0">
                <a:ln>
                  <a:noFill/>
                </a:ln>
                <a:solidFill>
                  <a:schemeClr val="accent4"/>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2" name="Picture Placeholder 4"/>
          <p:cNvSpPr>
            <a:spLocks noGrp="1"/>
          </p:cNvSpPr>
          <p:nvPr>
            <p:ph type="pic" sz="quarter" idx="13"/>
          </p:nvPr>
        </p:nvSpPr>
        <p:spPr>
          <a:xfrm>
            <a:off x="5668809" y="428752"/>
            <a:ext cx="2955600" cy="881434"/>
          </a:xfrm>
        </p:spPr>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627965"/>
            <a:ext cx="2971800" cy="483007"/>
          </a:xfrm>
          <a:prstGeom prst="rect">
            <a:avLst/>
          </a:prstGeom>
        </p:spPr>
      </p:pic>
    </p:spTree>
    <p:extLst>
      <p:ext uri="{BB962C8B-B14F-4D97-AF65-F5344CB8AC3E}">
        <p14:creationId xmlns:p14="http://schemas.microsoft.com/office/powerpoint/2010/main" val="1387922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bwMode="auto">
          <a:xfrm>
            <a:off x="-1" y="-9398"/>
            <a:ext cx="4588933" cy="6867399"/>
          </a:xfrm>
          <a:prstGeom prst="rect">
            <a:avLst/>
          </a:prstGeom>
          <a:solidFill>
            <a:schemeClr val="accent1"/>
          </a:solidFill>
          <a:ln w="9525">
            <a:noFill/>
            <a:round/>
            <a:headEnd/>
            <a:tailEnd/>
          </a:ln>
        </p:spPr>
        <p:txBody>
          <a:bodyPr wrap="none" rtlCol="0" anchor="ctr"/>
          <a:lstStyle/>
          <a:p>
            <a:r>
              <a:rPr lang="en-US">
                <a:solidFill>
                  <a:prstClr val="black"/>
                </a:solidFill>
                <a:latin typeface="Arial"/>
              </a:rPr>
              <a:t> </a:t>
            </a:r>
          </a:p>
        </p:txBody>
      </p:sp>
      <p:sp>
        <p:nvSpPr>
          <p:cNvPr id="2" name="Rectangle 1"/>
          <p:cNvSpPr/>
          <p:nvPr userDrawn="1"/>
        </p:nvSpPr>
        <p:spPr bwMode="auto">
          <a:xfrm>
            <a:off x="4588933" y="2"/>
            <a:ext cx="4576234" cy="6858001"/>
          </a:xfrm>
          <a:prstGeom prst="rect">
            <a:avLst/>
          </a:prstGeom>
          <a:solidFill>
            <a:srgbClr val="001C3A"/>
          </a:solidFill>
          <a:ln w="9525">
            <a:noFill/>
            <a:round/>
            <a:headEnd/>
            <a:tailEnd/>
          </a:ln>
        </p:spPr>
        <p:txBody>
          <a:bodyPr wrap="none" rtlCol="0" anchor="ctr"/>
          <a:lstStyle/>
          <a:p>
            <a:endParaRPr lang="en-US">
              <a:solidFill>
                <a:prstClr val="black"/>
              </a:solidFill>
              <a:latin typeface="Arial"/>
            </a:endParaRPr>
          </a:p>
        </p:txBody>
      </p:sp>
      <p:sp>
        <p:nvSpPr>
          <p:cNvPr id="5" name="Title 1"/>
          <p:cNvSpPr>
            <a:spLocks noGrp="1"/>
          </p:cNvSpPr>
          <p:nvPr>
            <p:ph type="title"/>
          </p:nvPr>
        </p:nvSpPr>
        <p:spPr>
          <a:xfrm>
            <a:off x="481694" y="1154610"/>
            <a:ext cx="3343980" cy="950489"/>
          </a:xfrm>
        </p:spPr>
        <p:txBody>
          <a:bodyPr anchor="t" anchorCtr="0">
            <a:noAutofit/>
          </a:bodyPr>
          <a:lstStyle>
            <a:lvl1pPr algn="r">
              <a:defRPr sz="3600">
                <a:solidFill>
                  <a:schemeClr val="bg1"/>
                </a:solidFill>
              </a:defRPr>
            </a:lvl1pPr>
          </a:lstStyle>
          <a:p>
            <a:r>
              <a:rPr lang="en-US" dirty="0" smtClean="0"/>
              <a:t>Click to edit Master</a:t>
            </a:r>
            <a:endParaRPr lang="en-US" dirty="0"/>
          </a:p>
        </p:txBody>
      </p:sp>
      <p:sp>
        <p:nvSpPr>
          <p:cNvPr id="13" name="Text Placeholder 9"/>
          <p:cNvSpPr>
            <a:spLocks noGrp="1"/>
          </p:cNvSpPr>
          <p:nvPr>
            <p:ph type="body" sz="quarter" idx="11"/>
          </p:nvPr>
        </p:nvSpPr>
        <p:spPr>
          <a:xfrm>
            <a:off x="5076670" y="417095"/>
            <a:ext cx="3625850" cy="6149426"/>
          </a:xfrm>
        </p:spPr>
        <p:txBody>
          <a:bodyPr/>
          <a:lstStyle>
            <a:lvl1pPr marL="342900" indent="-342900">
              <a:buClr>
                <a:schemeClr val="bg1"/>
              </a:buClr>
              <a:buFont typeface="Wingdings" panose="05000000000000000000" pitchFamily="2" charset="2"/>
              <a:buChar char="§"/>
              <a:defRPr sz="2400">
                <a:solidFill>
                  <a:schemeClr val="bg1"/>
                </a:solidFill>
              </a:defRPr>
            </a:lvl1pPr>
            <a:lvl2pPr marL="569913" indent="-285750">
              <a:buClr>
                <a:schemeClr val="bg1"/>
              </a:buClr>
              <a:buFont typeface="Arial" panose="020B0604020202020204" pitchFamily="34" charset="0"/>
              <a:buChar char="–"/>
              <a:defRPr sz="2000">
                <a:solidFill>
                  <a:schemeClr val="bg1"/>
                </a:solidFill>
              </a:defRPr>
            </a:lvl2pPr>
            <a:lvl3pPr marL="915987" indent="-285750">
              <a:buClr>
                <a:schemeClr val="bg1"/>
              </a:buClr>
              <a:buFont typeface="Arial" panose="020B0604020202020204" pitchFamily="34" charset="0"/>
              <a:buChar char="–"/>
              <a:defRPr sz="1800">
                <a:solidFill>
                  <a:schemeClr val="bg1"/>
                </a:solidFill>
              </a:defRPr>
            </a:lvl3pPr>
            <a:lvl4pPr marL="1203325" indent="-285750">
              <a:buClr>
                <a:schemeClr val="bg1"/>
              </a:buClr>
              <a:buFont typeface="Arial" panose="020B0604020202020204" pitchFamily="34" charset="0"/>
              <a:buChar char="–"/>
              <a:defRPr sz="1600">
                <a:solidFill>
                  <a:schemeClr val="bg1"/>
                </a:solidFill>
              </a:defRPr>
            </a:lvl4pPr>
            <a:lvl5pPr marL="1484312" indent="-285750">
              <a:buClr>
                <a:schemeClr val="bg1"/>
              </a:buClr>
              <a:buFont typeface="Arial" panose="020B0604020202020204" pitchFamily="34" charset="0"/>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hevron 7"/>
          <p:cNvSpPr/>
          <p:nvPr userDrawn="1"/>
        </p:nvSpPr>
        <p:spPr>
          <a:xfrm>
            <a:off x="4336872" y="1159691"/>
            <a:ext cx="533400" cy="533400"/>
          </a:xfrm>
          <a:prstGeom prst="chevron">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b="0">
              <a:solidFill>
                <a:srgbClr val="D2E8FF"/>
              </a:solidFill>
            </a:endParaRPr>
          </a:p>
        </p:txBody>
      </p:sp>
      <p:sp>
        <p:nvSpPr>
          <p:cNvPr id="9" name="Chevron 8"/>
          <p:cNvSpPr/>
          <p:nvPr userDrawn="1"/>
        </p:nvSpPr>
        <p:spPr>
          <a:xfrm>
            <a:off x="4032072" y="1235891"/>
            <a:ext cx="381000" cy="381000"/>
          </a:xfrm>
          <a:prstGeom prst="chevron">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b="0">
              <a:solidFill>
                <a:srgbClr val="D2E8FF"/>
              </a:solidFill>
            </a:endParaRPr>
          </a:p>
        </p:txBody>
      </p:sp>
    </p:spTree>
    <p:extLst>
      <p:ext uri="{BB962C8B-B14F-4D97-AF65-F5344CB8AC3E}">
        <p14:creationId xmlns:p14="http://schemas.microsoft.com/office/powerpoint/2010/main" val="402580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smtClean="0"/>
              <a:t>Click to edit master title style</a:t>
            </a:r>
            <a:endParaRPr lang="en-IN" dirty="0"/>
          </a:p>
        </p:txBody>
      </p:sp>
      <p:sp>
        <p:nvSpPr>
          <p:cNvPr id="13" name="Content Placeholder 12"/>
          <p:cNvSpPr>
            <a:spLocks noGrp="1"/>
          </p:cNvSpPr>
          <p:nvPr>
            <p:ph sz="quarter" idx="10" hasCustomPrompt="1"/>
          </p:nvPr>
        </p:nvSpPr>
        <p:spPr>
          <a:xfrm>
            <a:off x="308559" y="1016000"/>
            <a:ext cx="8526882" cy="5303838"/>
          </a:xfrm>
        </p:spPr>
        <p:txBody>
          <a:bodyPr/>
          <a:lstStyle>
            <a:lvl1pPr>
              <a:defRPr sz="2000"/>
            </a:lvl1pPr>
            <a:lvl2pPr>
              <a:defRPr sz="1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41977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8559" y="1023620"/>
            <a:ext cx="2632440" cy="489585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3255780" y="1023620"/>
            <a:ext cx="2632440" cy="489585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hasCustomPrompt="1"/>
          </p:nvPr>
        </p:nvSpPr>
        <p:spPr/>
        <p:txBody>
          <a:bodyPr/>
          <a:lstStyle/>
          <a:p>
            <a:r>
              <a:rPr lang="en-US" dirty="0" smtClean="0"/>
              <a:t>Click to edit master title style</a:t>
            </a:r>
            <a:endParaRPr lang="en-IN" dirty="0"/>
          </a:p>
        </p:txBody>
      </p:sp>
      <p:cxnSp>
        <p:nvCxnSpPr>
          <p:cNvPr id="6" name="Straight Connector 5"/>
          <p:cNvCxnSpPr/>
          <p:nvPr userDrawn="1"/>
        </p:nvCxnSpPr>
        <p:spPr bwMode="auto">
          <a:xfrm rot="5400000">
            <a:off x="507589" y="3613626"/>
            <a:ext cx="5181600" cy="1588"/>
          </a:xfrm>
          <a:prstGeom prst="line">
            <a:avLst/>
          </a:prstGeom>
          <a:solidFill>
            <a:schemeClr val="bg1"/>
          </a:solidFill>
          <a:ln w="9525" cap="flat" cmpd="sng" algn="ctr">
            <a:solidFill>
              <a:schemeClr val="accent1"/>
            </a:solidFill>
            <a:prstDash val="solid"/>
            <a:round/>
            <a:headEnd type="none" w="med" len="med"/>
            <a:tailEnd type="none" w="med" len="med"/>
          </a:ln>
          <a:effectLst/>
        </p:spPr>
      </p:cxnSp>
      <p:sp>
        <p:nvSpPr>
          <p:cNvPr id="9" name="Content Placeholder 3"/>
          <p:cNvSpPr>
            <a:spLocks noGrp="1"/>
          </p:cNvSpPr>
          <p:nvPr>
            <p:ph sz="half" idx="10" hasCustomPrompt="1"/>
          </p:nvPr>
        </p:nvSpPr>
        <p:spPr>
          <a:xfrm>
            <a:off x="6203001" y="1023620"/>
            <a:ext cx="2632440" cy="489585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bwMode="auto">
          <a:xfrm rot="5400000">
            <a:off x="3459390" y="3591963"/>
            <a:ext cx="5181600" cy="1588"/>
          </a:xfrm>
          <a:prstGeom prst="line">
            <a:avLst/>
          </a:prstGeom>
          <a:solidFill>
            <a:schemeClr val="bg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549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8559" y="1023620"/>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7025" y="1023620"/>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hasCustomPrompt="1"/>
          </p:nvPr>
        </p:nvSpPr>
        <p:spPr/>
        <p:txBody>
          <a:bodyPr/>
          <a:lstStyle/>
          <a:p>
            <a:r>
              <a:rPr lang="en-US" dirty="0" smtClean="0"/>
              <a:t>Click to edit master title style</a:t>
            </a:r>
            <a:endParaRPr lang="en-IN" dirty="0"/>
          </a:p>
        </p:txBody>
      </p:sp>
      <p:cxnSp>
        <p:nvCxnSpPr>
          <p:cNvPr id="6" name="Straight Connector 5"/>
          <p:cNvCxnSpPr/>
          <p:nvPr userDrawn="1"/>
        </p:nvCxnSpPr>
        <p:spPr bwMode="auto">
          <a:xfrm rot="5400000">
            <a:off x="1981200" y="3613626"/>
            <a:ext cx="5181600" cy="1588"/>
          </a:xfrm>
          <a:prstGeom prst="line">
            <a:avLst/>
          </a:prstGeom>
          <a:solidFill>
            <a:schemeClr val="bg1"/>
          </a:solidFill>
          <a:ln w="9525" cap="flat" cmpd="sng" algn="ctr">
            <a:solidFill>
              <a:schemeClr val="accent1"/>
            </a:solidFill>
            <a:prstDash val="solid"/>
            <a:round/>
            <a:headEnd type="none" w="med" len="med"/>
            <a:tailEnd type="none" w="med" len="med"/>
          </a:ln>
          <a:effectLst/>
        </p:spPr>
      </p:cxnSp>
      <p:cxnSp>
        <p:nvCxnSpPr>
          <p:cNvPr id="8" name="Straight Connector 7"/>
          <p:cNvCxnSpPr/>
          <p:nvPr userDrawn="1"/>
        </p:nvCxnSpPr>
        <p:spPr bwMode="auto">
          <a:xfrm>
            <a:off x="308559" y="3613626"/>
            <a:ext cx="8526882" cy="0"/>
          </a:xfrm>
          <a:prstGeom prst="line">
            <a:avLst/>
          </a:prstGeom>
          <a:solidFill>
            <a:schemeClr val="bg1"/>
          </a:solidFill>
          <a:ln w="9525"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10" hasCustomPrompt="1"/>
          </p:nvPr>
        </p:nvSpPr>
        <p:spPr>
          <a:xfrm>
            <a:off x="308559" y="3745812"/>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1" hasCustomPrompt="1"/>
          </p:nvPr>
        </p:nvSpPr>
        <p:spPr>
          <a:xfrm>
            <a:off x="4707025" y="3745812"/>
            <a:ext cx="4128416" cy="245618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89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1"/>
            <a:ext cx="9144000" cy="688182"/>
          </a:xfrm>
          <a:prstGeom prst="rect">
            <a:avLst/>
          </a:prstGeom>
          <a:solidFill>
            <a:srgbClr val="001C3A"/>
          </a:solidFill>
          <a:ln w="9525">
            <a:noFill/>
            <a:miter lim="800000"/>
            <a:headEnd/>
            <a:tailEnd/>
          </a:ln>
        </p:spPr>
        <p:txBody>
          <a:bodyPr wrap="none" anchor="ctr"/>
          <a:lstStyle/>
          <a:p>
            <a:endParaRPr lang="en-US">
              <a:solidFill>
                <a:prstClr val="black"/>
              </a:solidFill>
              <a:latin typeface="Arial" panose="020B0604020202020204" pitchFamily="34" charset="0"/>
            </a:endParaRPr>
          </a:p>
        </p:txBody>
      </p:sp>
      <p:sp>
        <p:nvSpPr>
          <p:cNvPr id="6" name="Rectangle 7"/>
          <p:cNvSpPr>
            <a:spLocks noChangeArrowheads="1"/>
          </p:cNvSpPr>
          <p:nvPr userDrawn="1"/>
        </p:nvSpPr>
        <p:spPr bwMode="auto">
          <a:xfrm>
            <a:off x="0" y="978946"/>
            <a:ext cx="9144000" cy="5879054"/>
          </a:xfrm>
          <a:prstGeom prst="rect">
            <a:avLst/>
          </a:prstGeom>
          <a:solidFill>
            <a:srgbClr val="001C3A"/>
          </a:solidFill>
          <a:ln w="9525">
            <a:noFill/>
            <a:miter lim="800000"/>
            <a:headEnd/>
            <a:tailEnd/>
          </a:ln>
        </p:spPr>
        <p:txBody>
          <a:bodyPr wrap="none" anchor="ctr"/>
          <a:lstStyle/>
          <a:p>
            <a:endParaRPr lang="en-US">
              <a:solidFill>
                <a:prstClr val="black"/>
              </a:solidFill>
              <a:latin typeface="Arial" panose="020B0604020202020204" pitchFamily="34" charset="0"/>
            </a:endParaRPr>
          </a:p>
        </p:txBody>
      </p:sp>
      <p:sp>
        <p:nvSpPr>
          <p:cNvPr id="9" name="Rectangle 36"/>
          <p:cNvSpPr>
            <a:spLocks noChangeArrowheads="1"/>
          </p:cNvSpPr>
          <p:nvPr userDrawn="1"/>
        </p:nvSpPr>
        <p:spPr bwMode="auto">
          <a:xfrm>
            <a:off x="0" y="685800"/>
            <a:ext cx="9144000" cy="381000"/>
          </a:xfrm>
          <a:prstGeom prst="rect">
            <a:avLst/>
          </a:prstGeom>
          <a:solidFill>
            <a:schemeClr val="accent1"/>
          </a:solidFill>
          <a:ln w="9525">
            <a:noFill/>
            <a:miter lim="800000"/>
            <a:headEnd/>
            <a:tailEnd/>
          </a:ln>
        </p:spPr>
        <p:txBody>
          <a:bodyPr wrap="none" lIns="548640" rIns="457200" anchor="ctr"/>
          <a:lstStyle/>
          <a:p>
            <a:pPr algn="r">
              <a:defRPr/>
            </a:pPr>
            <a:endParaRPr lang="en-US" sz="1800">
              <a:solidFill>
                <a:prstClr val="white"/>
              </a:solidFill>
              <a:latin typeface="Arial" panose="020B0604020202020204" pitchFamily="34" charset="0"/>
              <a:cs typeface="Arial" panose="020B0604020202020204" pitchFamily="34" charset="0"/>
            </a:endParaRPr>
          </a:p>
        </p:txBody>
      </p:sp>
      <p:pic>
        <p:nvPicPr>
          <p:cNvPr id="8" name="Picture 7" descr="THG_2010_white.png"/>
          <p:cNvPicPr>
            <a:picLocks noChangeAspect="1"/>
          </p:cNvPicPr>
          <p:nvPr userDrawn="1"/>
        </p:nvPicPr>
        <p:blipFill>
          <a:blip r:embed="rId2" cstate="print"/>
          <a:srcRect b="20404"/>
          <a:stretch>
            <a:fillRect/>
          </a:stretch>
        </p:blipFill>
        <p:spPr>
          <a:xfrm>
            <a:off x="253109" y="177943"/>
            <a:ext cx="3151959" cy="441050"/>
          </a:xfrm>
          <a:prstGeom prst="rect">
            <a:avLst/>
          </a:prstGeom>
        </p:spPr>
      </p:pic>
      <p:sp>
        <p:nvSpPr>
          <p:cNvPr id="10" name="Text Placeholder 16"/>
          <p:cNvSpPr>
            <a:spLocks noGrp="1"/>
          </p:cNvSpPr>
          <p:nvPr>
            <p:ph type="body" sz="quarter" idx="10"/>
          </p:nvPr>
        </p:nvSpPr>
        <p:spPr>
          <a:xfrm>
            <a:off x="466531" y="2059637"/>
            <a:ext cx="8509027" cy="4431983"/>
          </a:xfrm>
          <a:noFill/>
          <a:ln w="9525">
            <a:noFill/>
            <a:miter lim="800000"/>
            <a:headEnd/>
            <a:tailEnd/>
          </a:ln>
        </p:spPr>
        <p:txBody>
          <a:bodyPr wrap="square" lIns="548640" rIns="457200" anchor="b" anchorCtr="0"/>
          <a:lstStyle>
            <a:lvl1pPr marL="0" indent="0" algn="r">
              <a:buNone/>
              <a:defRPr lang="en-US" sz="8800" b="1" kern="1200" dirty="0">
                <a:solidFill>
                  <a:schemeClr val="bg1"/>
                </a:solidFill>
              </a:defRPr>
            </a:lvl1pPr>
          </a:lstStyle>
          <a:p>
            <a:pPr lvl="0" algn="r" eaLnBrk="0" hangingPunct="0">
              <a:spcBef>
                <a:spcPct val="0"/>
              </a:spcBef>
            </a:pPr>
            <a:endParaRPr lang="en-US" dirty="0"/>
          </a:p>
        </p:txBody>
      </p:sp>
    </p:spTree>
    <p:extLst>
      <p:ext uri="{BB962C8B-B14F-4D97-AF65-F5344CB8AC3E}">
        <p14:creationId xmlns:p14="http://schemas.microsoft.com/office/powerpoint/2010/main" val="28078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lt Blue">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0" y="-1"/>
            <a:ext cx="9144000" cy="688182"/>
          </a:xfrm>
          <a:prstGeom prst="rect">
            <a:avLst/>
          </a:prstGeom>
          <a:solidFill>
            <a:schemeClr val="accent1"/>
          </a:solidFill>
          <a:ln w="9525">
            <a:noFill/>
            <a:miter lim="800000"/>
            <a:headEnd/>
            <a:tailEnd/>
          </a:ln>
        </p:spPr>
        <p:txBody>
          <a:bodyPr wrap="none" anchor="ctr"/>
          <a:lstStyle/>
          <a:p>
            <a:endParaRPr lang="en-US">
              <a:solidFill>
                <a:prstClr val="black"/>
              </a:solidFill>
              <a:latin typeface="Arial" panose="020B0604020202020204" pitchFamily="34" charset="0"/>
            </a:endParaRPr>
          </a:p>
        </p:txBody>
      </p:sp>
      <p:sp>
        <p:nvSpPr>
          <p:cNvPr id="8" name="Rectangle 7"/>
          <p:cNvSpPr>
            <a:spLocks noChangeArrowheads="1"/>
          </p:cNvSpPr>
          <p:nvPr userDrawn="1"/>
        </p:nvSpPr>
        <p:spPr bwMode="auto">
          <a:xfrm>
            <a:off x="0" y="1046602"/>
            <a:ext cx="9144000" cy="5811398"/>
          </a:xfrm>
          <a:prstGeom prst="rect">
            <a:avLst/>
          </a:prstGeom>
          <a:solidFill>
            <a:schemeClr val="accent1"/>
          </a:solidFill>
          <a:ln w="9525">
            <a:noFill/>
            <a:miter lim="800000"/>
            <a:headEnd/>
            <a:tailEnd/>
          </a:ln>
        </p:spPr>
        <p:txBody>
          <a:bodyPr wrap="none" anchor="ctr"/>
          <a:lstStyle/>
          <a:p>
            <a:endParaRPr lang="en-US">
              <a:solidFill>
                <a:prstClr val="black"/>
              </a:solidFill>
              <a:latin typeface="Arial" panose="020B0604020202020204" pitchFamily="34" charset="0"/>
            </a:endParaRPr>
          </a:p>
        </p:txBody>
      </p:sp>
      <p:sp>
        <p:nvSpPr>
          <p:cNvPr id="7" name="Rectangle 36"/>
          <p:cNvSpPr>
            <a:spLocks noChangeArrowheads="1"/>
          </p:cNvSpPr>
          <p:nvPr userDrawn="1"/>
        </p:nvSpPr>
        <p:spPr bwMode="auto">
          <a:xfrm>
            <a:off x="0" y="685800"/>
            <a:ext cx="9144000" cy="381000"/>
          </a:xfrm>
          <a:prstGeom prst="rect">
            <a:avLst/>
          </a:prstGeom>
          <a:solidFill>
            <a:srgbClr val="001C3A"/>
          </a:solidFill>
          <a:ln w="9525">
            <a:noFill/>
            <a:miter lim="800000"/>
            <a:headEnd/>
            <a:tailEnd/>
          </a:ln>
        </p:spPr>
        <p:txBody>
          <a:bodyPr wrap="none" lIns="548640" rIns="457200" anchor="ctr"/>
          <a:lstStyle/>
          <a:p>
            <a:pPr algn="r">
              <a:defRPr/>
            </a:pPr>
            <a:endParaRPr lang="en-US" sz="1800">
              <a:solidFill>
                <a:prstClr val="white"/>
              </a:solidFill>
              <a:latin typeface="Arial" panose="020B0604020202020204" pitchFamily="34" charset="0"/>
              <a:cs typeface="Arial" panose="020B0604020202020204" pitchFamily="34" charset="0"/>
            </a:endParaRPr>
          </a:p>
        </p:txBody>
      </p:sp>
      <p:pic>
        <p:nvPicPr>
          <p:cNvPr id="9" name="Picture 8" descr="THG_2010_white.png"/>
          <p:cNvPicPr>
            <a:picLocks noChangeAspect="1"/>
          </p:cNvPicPr>
          <p:nvPr userDrawn="1"/>
        </p:nvPicPr>
        <p:blipFill>
          <a:blip r:embed="rId2" cstate="print"/>
          <a:srcRect b="20404"/>
          <a:stretch>
            <a:fillRect/>
          </a:stretch>
        </p:blipFill>
        <p:spPr>
          <a:xfrm>
            <a:off x="253109" y="177943"/>
            <a:ext cx="3151959" cy="441050"/>
          </a:xfrm>
          <a:prstGeom prst="rect">
            <a:avLst/>
          </a:prstGeom>
        </p:spPr>
      </p:pic>
      <p:sp>
        <p:nvSpPr>
          <p:cNvPr id="11" name="Text Placeholder 16"/>
          <p:cNvSpPr>
            <a:spLocks noGrp="1"/>
          </p:cNvSpPr>
          <p:nvPr>
            <p:ph type="body" sz="quarter" idx="10"/>
          </p:nvPr>
        </p:nvSpPr>
        <p:spPr>
          <a:xfrm>
            <a:off x="466531" y="2059637"/>
            <a:ext cx="8509027" cy="4431983"/>
          </a:xfrm>
          <a:noFill/>
          <a:ln w="9525">
            <a:noFill/>
            <a:miter lim="800000"/>
            <a:headEnd/>
            <a:tailEnd/>
          </a:ln>
        </p:spPr>
        <p:txBody>
          <a:bodyPr wrap="square" lIns="548640" rIns="457200" anchor="b" anchorCtr="0"/>
          <a:lstStyle>
            <a:lvl1pPr marL="0" indent="0" algn="r">
              <a:buNone/>
              <a:defRPr lang="en-US" sz="8800" b="1" kern="1200" dirty="0">
                <a:solidFill>
                  <a:schemeClr val="bg1"/>
                </a:solidFill>
              </a:defRPr>
            </a:lvl1pPr>
          </a:lstStyle>
          <a:p>
            <a:pPr lvl="0" algn="r" eaLnBrk="0" hangingPunct="0">
              <a:spcBef>
                <a:spcPct val="0"/>
              </a:spcBef>
            </a:pPr>
            <a:endParaRPr lang="en-US" dirty="0"/>
          </a:p>
        </p:txBody>
      </p:sp>
    </p:spTree>
    <p:extLst>
      <p:ext uri="{BB962C8B-B14F-4D97-AF65-F5344CB8AC3E}">
        <p14:creationId xmlns:p14="http://schemas.microsoft.com/office/powerpoint/2010/main" val="23129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smtClean="0"/>
              <a:t>Click to edit master title style</a:t>
            </a:r>
            <a:endParaRPr lang="en-IN" dirty="0"/>
          </a:p>
        </p:txBody>
      </p:sp>
      <p:sp>
        <p:nvSpPr>
          <p:cNvPr id="4" name="Rectangle 3"/>
          <p:cNvSpPr/>
          <p:nvPr userDrawn="1"/>
        </p:nvSpPr>
        <p:spPr>
          <a:xfrm>
            <a:off x="48638" y="5010087"/>
            <a:ext cx="9046724" cy="900246"/>
          </a:xfrm>
          <a:prstGeom prst="rect">
            <a:avLst/>
          </a:prstGeom>
          <a:noFill/>
        </p:spPr>
        <p:txBody>
          <a:bodyPr wrap="square" rtlCol="0">
            <a:spAutoFit/>
          </a:bodyPr>
          <a:lstStyle/>
          <a:p>
            <a:pPr>
              <a:lnSpc>
                <a:spcPct val="150000"/>
              </a:lnSpc>
            </a:pPr>
            <a:r>
              <a:rPr lang="en-US" sz="1800" b="0" kern="0" smtClean="0">
                <a:solidFill>
                  <a:srgbClr val="6390B1"/>
                </a:solidFill>
                <a:latin typeface="Arial" panose="020B0604020202020204" pitchFamily="34" charset="0"/>
                <a:cs typeface="Arial" panose="020B0604020202020204" pitchFamily="34" charset="0"/>
              </a:rPr>
              <a:t>Amsterdam</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Atlanta</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Chicago</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Frankfurt</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Hyderabad</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London</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kern="0" smtClean="0">
                <a:solidFill>
                  <a:srgbClr val="6390B1"/>
                </a:solidFill>
                <a:latin typeface="Arial" panose="020B0604020202020204" pitchFamily="34" charset="0"/>
                <a:cs typeface="Arial" panose="020B0604020202020204" pitchFamily="34" charset="0"/>
              </a:rPr>
              <a:t>Miami</a:t>
            </a:r>
          </a:p>
          <a:p>
            <a:pPr>
              <a:lnSpc>
                <a:spcPct val="150000"/>
              </a:lnSpc>
              <a:defRPr/>
            </a:pPr>
            <a:r>
              <a:rPr lang="en-US" sz="1800" b="0" kern="0" smtClean="0">
                <a:solidFill>
                  <a:srgbClr val="6390B1"/>
                </a:solidFill>
                <a:latin typeface="Arial" panose="020B0604020202020204" pitchFamily="34" charset="0"/>
                <a:cs typeface="Arial" panose="020B0604020202020204" pitchFamily="34" charset="0"/>
              </a:rPr>
              <a:t>Montevideo</a:t>
            </a:r>
            <a:r>
              <a:rPr lang="en-US" sz="1800" b="0" kern="0" smtClean="0">
                <a:solidFill>
                  <a:srgbClr val="00B0F0"/>
                </a:solidFill>
                <a:latin typeface="Arial" panose="020B0604020202020204" pitchFamily="34" charset="0"/>
                <a:cs typeface="Arial" panose="020B0604020202020204" pitchFamily="34" charset="0"/>
              </a:rPr>
              <a:t> </a:t>
            </a:r>
            <a:r>
              <a:rPr lang="en-US" sz="1800" b="0" kern="0" smtClean="0">
                <a:solidFill>
                  <a:prstClr val="white">
                    <a:lumMod val="75000"/>
                  </a:prstClr>
                </a:solidFill>
                <a:latin typeface="Arial" panose="020B0604020202020204" pitchFamily="34" charset="0"/>
                <a:cs typeface="Arial" panose="020B0604020202020204" pitchFamily="34" charset="0"/>
              </a:rPr>
              <a:t>|</a:t>
            </a:r>
            <a:r>
              <a:rPr lang="en-US" sz="1800" b="0" kern="0" smtClea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New York</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Paris</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Philadelphia</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San Francisco</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Sydney</a:t>
            </a:r>
            <a:r>
              <a:rPr lang="en-US" sz="1800" b="0" kern="0">
                <a:solidFill>
                  <a:srgbClr val="00B0F0"/>
                </a:solidFill>
                <a:latin typeface="Arial" panose="020B0604020202020204" pitchFamily="34" charset="0"/>
                <a:cs typeface="Arial" panose="020B0604020202020204" pitchFamily="34" charset="0"/>
              </a:rPr>
              <a:t> </a:t>
            </a:r>
            <a:r>
              <a:rPr lang="en-US" sz="1800" b="0" kern="0">
                <a:solidFill>
                  <a:prstClr val="white">
                    <a:lumMod val="75000"/>
                  </a:prstClr>
                </a:solidFill>
                <a:latin typeface="Arial" panose="020B0604020202020204" pitchFamily="34" charset="0"/>
                <a:cs typeface="Arial" panose="020B0604020202020204" pitchFamily="34" charset="0"/>
              </a:rPr>
              <a:t>|</a:t>
            </a:r>
            <a:r>
              <a:rPr lang="en-US" sz="1800" b="0" kern="0">
                <a:solidFill>
                  <a:srgbClr val="00B0F0"/>
                </a:solidFill>
                <a:latin typeface="Arial" panose="020B0604020202020204" pitchFamily="34" charset="0"/>
                <a:cs typeface="Arial" panose="020B0604020202020204" pitchFamily="34" charset="0"/>
              </a:rPr>
              <a:t> </a:t>
            </a:r>
            <a:r>
              <a:rPr lang="en-US" sz="1800" b="0" kern="0" smtClean="0">
                <a:solidFill>
                  <a:srgbClr val="6390B1"/>
                </a:solidFill>
                <a:latin typeface="Arial" panose="020B0604020202020204" pitchFamily="34" charset="0"/>
                <a:cs typeface="Arial" panose="020B0604020202020204" pitchFamily="34" charset="0"/>
              </a:rPr>
              <a:t>Vancouver</a:t>
            </a:r>
            <a:endParaRPr lang="en-US" sz="1800" b="0" kern="0">
              <a:solidFill>
                <a:srgbClr val="6390B1"/>
              </a:solidFill>
              <a:latin typeface="Arial" panose="020B0604020202020204" pitchFamily="34" charset="0"/>
              <a:cs typeface="Arial" panose="020B0604020202020204" pitchFamily="34" charset="0"/>
            </a:endParaRPr>
          </a:p>
        </p:txBody>
      </p:sp>
      <p:sp>
        <p:nvSpPr>
          <p:cNvPr id="7" name="Text Placeholder 16"/>
          <p:cNvSpPr>
            <a:spLocks noGrp="1"/>
          </p:cNvSpPr>
          <p:nvPr>
            <p:ph type="body" sz="quarter" idx="10" hasCustomPrompt="1"/>
          </p:nvPr>
        </p:nvSpPr>
        <p:spPr>
          <a:xfrm>
            <a:off x="486080" y="1461491"/>
            <a:ext cx="3908122" cy="680894"/>
          </a:xfrm>
          <a:noFill/>
          <a:ln w="9525">
            <a:noFill/>
            <a:miter lim="800000"/>
            <a:headEnd/>
            <a:tailEnd/>
          </a:ln>
        </p:spPr>
        <p:txBody>
          <a:bodyPr vert="horz" wrap="square" lIns="72000" tIns="36000" rIns="72000" bIns="36000" numCol="1" anchor="ctr" anchorCtr="0" compatLnSpc="1">
            <a:prstTxWarp prst="textNoShape">
              <a:avLst/>
            </a:prstTxWarp>
            <a:normAutofit/>
          </a:bodyPr>
          <a:lstStyle>
            <a:lvl1pPr marL="0" indent="0" algn="ctr">
              <a:buNone/>
              <a:defRPr lang="en-US" sz="2400" b="1" kern="1200" dirty="0">
                <a:solidFill>
                  <a:srgbClr val="84B440"/>
                </a:solidFill>
              </a:defRPr>
            </a:lvl1pPr>
          </a:lstStyle>
          <a:p>
            <a:pPr lvl="0" algn="ctr">
              <a:lnSpc>
                <a:spcPct val="90000"/>
              </a:lnSpc>
              <a:spcBef>
                <a:spcPct val="0"/>
              </a:spcBef>
            </a:pPr>
            <a:r>
              <a:rPr lang="en-US" dirty="0" smtClean="0"/>
              <a:t>Associate Name</a:t>
            </a:r>
            <a:endParaRPr lang="en-US" dirty="0"/>
          </a:p>
        </p:txBody>
      </p:sp>
      <p:sp>
        <p:nvSpPr>
          <p:cNvPr id="9" name="Text Placeholder 16"/>
          <p:cNvSpPr>
            <a:spLocks noGrp="1"/>
          </p:cNvSpPr>
          <p:nvPr>
            <p:ph type="body" sz="quarter" idx="11" hasCustomPrompt="1"/>
          </p:nvPr>
        </p:nvSpPr>
        <p:spPr>
          <a:xfrm>
            <a:off x="486079" y="2413871"/>
            <a:ext cx="3908122" cy="2330581"/>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lgn="ctr">
              <a:buNone/>
              <a:defRPr lang="en-US" sz="1800" kern="1200" dirty="0"/>
            </a:lvl1pPr>
          </a:lstStyle>
          <a:p>
            <a:pPr lvl="0" algn="ctr">
              <a:lnSpc>
                <a:spcPct val="90000"/>
              </a:lnSpc>
              <a:spcBef>
                <a:spcPct val="0"/>
              </a:spcBef>
            </a:pPr>
            <a:r>
              <a:rPr lang="en-US" dirty="0" smtClean="0"/>
              <a:t>Title and contact Info</a:t>
            </a:r>
            <a:endParaRPr lang="en-US" dirty="0"/>
          </a:p>
        </p:txBody>
      </p:sp>
      <p:sp>
        <p:nvSpPr>
          <p:cNvPr id="6" name="Text Placeholder 16"/>
          <p:cNvSpPr>
            <a:spLocks noGrp="1"/>
          </p:cNvSpPr>
          <p:nvPr>
            <p:ph type="body" sz="quarter" idx="12" hasCustomPrompt="1"/>
          </p:nvPr>
        </p:nvSpPr>
        <p:spPr>
          <a:xfrm>
            <a:off x="4592413" y="1461491"/>
            <a:ext cx="3908122" cy="680894"/>
          </a:xfrm>
          <a:noFill/>
          <a:ln w="9525">
            <a:noFill/>
            <a:miter lim="800000"/>
            <a:headEnd/>
            <a:tailEnd/>
          </a:ln>
        </p:spPr>
        <p:txBody>
          <a:bodyPr vert="horz" wrap="square" lIns="72000" tIns="36000" rIns="72000" bIns="36000" numCol="1" anchor="ctr" anchorCtr="0" compatLnSpc="1">
            <a:prstTxWarp prst="textNoShape">
              <a:avLst/>
            </a:prstTxWarp>
            <a:normAutofit/>
          </a:bodyPr>
          <a:lstStyle>
            <a:lvl1pPr marL="0" indent="0" algn="ctr">
              <a:buNone/>
              <a:defRPr lang="en-US" sz="2400" b="1" kern="1200" dirty="0">
                <a:solidFill>
                  <a:srgbClr val="84B440"/>
                </a:solidFill>
              </a:defRPr>
            </a:lvl1pPr>
          </a:lstStyle>
          <a:p>
            <a:pPr lvl="0" algn="ctr">
              <a:lnSpc>
                <a:spcPct val="90000"/>
              </a:lnSpc>
              <a:spcBef>
                <a:spcPct val="0"/>
              </a:spcBef>
            </a:pPr>
            <a:r>
              <a:rPr lang="en-US" dirty="0" smtClean="0"/>
              <a:t>Associate Name</a:t>
            </a:r>
            <a:endParaRPr lang="en-US" dirty="0"/>
          </a:p>
        </p:txBody>
      </p:sp>
      <p:sp>
        <p:nvSpPr>
          <p:cNvPr id="10" name="Text Placeholder 16"/>
          <p:cNvSpPr>
            <a:spLocks noGrp="1"/>
          </p:cNvSpPr>
          <p:nvPr>
            <p:ph type="body" sz="quarter" idx="13" hasCustomPrompt="1"/>
          </p:nvPr>
        </p:nvSpPr>
        <p:spPr>
          <a:xfrm>
            <a:off x="4592412" y="2413871"/>
            <a:ext cx="3908122" cy="2330581"/>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lgn="ctr">
              <a:buNone/>
              <a:defRPr lang="en-US" sz="1800" kern="1200" dirty="0"/>
            </a:lvl1pPr>
          </a:lstStyle>
          <a:p>
            <a:pPr lvl="0" algn="ctr">
              <a:lnSpc>
                <a:spcPct val="90000"/>
              </a:lnSpc>
              <a:spcBef>
                <a:spcPct val="0"/>
              </a:spcBef>
            </a:pPr>
            <a:r>
              <a:rPr lang="en-US" dirty="0" smtClean="0"/>
              <a:t>Title and contact Info</a:t>
            </a:r>
            <a:endParaRPr lang="en-US" dirty="0"/>
          </a:p>
        </p:txBody>
      </p:sp>
    </p:spTree>
    <p:extLst>
      <p:ext uri="{BB962C8B-B14F-4D97-AF65-F5344CB8AC3E}">
        <p14:creationId xmlns:p14="http://schemas.microsoft.com/office/powerpoint/2010/main" val="34633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closure">
    <p:spTree>
      <p:nvGrpSpPr>
        <p:cNvPr id="1" name=""/>
        <p:cNvGrpSpPr/>
        <p:nvPr/>
      </p:nvGrpSpPr>
      <p:grpSpPr>
        <a:xfrm>
          <a:off x="0" y="0"/>
          <a:ext cx="0" cy="0"/>
          <a:chOff x="0" y="0"/>
          <a:chExt cx="0" cy="0"/>
        </a:xfrm>
      </p:grpSpPr>
      <p:sp>
        <p:nvSpPr>
          <p:cNvPr id="5" name="Rectangle 4"/>
          <p:cNvSpPr/>
          <p:nvPr userDrawn="1"/>
        </p:nvSpPr>
        <p:spPr bwMode="auto">
          <a:xfrm>
            <a:off x="174723" y="6282267"/>
            <a:ext cx="2229810" cy="486215"/>
          </a:xfrm>
          <a:prstGeom prst="rect">
            <a:avLst/>
          </a:prstGeom>
          <a:solidFill>
            <a:schemeClr val="bg1"/>
          </a:solidFill>
          <a:ln w="9525">
            <a:noFill/>
            <a:round/>
            <a:headEnd/>
            <a:tailEnd/>
          </a:ln>
          <a:effectLst/>
        </p:spPr>
        <p:txBody>
          <a:bodyPr wrap="none" rtlCol="0" anchor="ctr"/>
          <a:lstStyle/>
          <a:p>
            <a:endParaRPr lang="en-US">
              <a:solidFill>
                <a:prstClr val="black"/>
              </a:solidFill>
              <a:latin typeface="Arial Narrow"/>
            </a:endParaRPr>
          </a:p>
        </p:txBody>
      </p:sp>
      <p:sp>
        <p:nvSpPr>
          <p:cNvPr id="2" name="Rectangle 4"/>
          <p:cNvSpPr>
            <a:spLocks noChangeArrowheads="1"/>
          </p:cNvSpPr>
          <p:nvPr userDrawn="1"/>
        </p:nvSpPr>
        <p:spPr bwMode="auto">
          <a:xfrm>
            <a:off x="954658" y="5135062"/>
            <a:ext cx="7272788" cy="1215717"/>
          </a:xfrm>
          <a:prstGeom prst="rect">
            <a:avLst/>
          </a:prstGeom>
          <a:noFill/>
          <a:ln w="9525">
            <a:noFill/>
            <a:miter lim="800000"/>
            <a:headEnd/>
            <a:tailEnd/>
          </a:ln>
          <a:effectLst/>
        </p:spPr>
        <p:txBody>
          <a:bodyPr wrap="square">
            <a:spAutoFit/>
          </a:bodyPr>
          <a:lstStyle/>
          <a:p>
            <a:pPr fontAlgn="auto">
              <a:spcBef>
                <a:spcPts val="600"/>
              </a:spcBef>
              <a:spcAft>
                <a:spcPts val="0"/>
              </a:spcAft>
              <a:defRPr/>
            </a:pPr>
            <a:r>
              <a:rPr lang="en-US" sz="900" kern="0" dirty="0">
                <a:solidFill>
                  <a:sysClr val="windowText" lastClr="000000"/>
                </a:solidFill>
                <a:latin typeface="Arial" panose="020B0604020202020204" pitchFamily="34" charset="0"/>
                <a:cs typeface="Arial" panose="020B0604020202020204" pitchFamily="34" charset="0"/>
              </a:rPr>
              <a:t>Statement of Confidentiality and Usage </a:t>
            </a:r>
            <a:r>
              <a:rPr lang="en-US" sz="900" kern="0" dirty="0" smtClean="0">
                <a:solidFill>
                  <a:sysClr val="windowText" lastClr="000000"/>
                </a:solidFill>
                <a:latin typeface="Arial" panose="020B0604020202020204" pitchFamily="34" charset="0"/>
                <a:cs typeface="Arial" panose="020B0604020202020204" pitchFamily="34" charset="0"/>
              </a:rPr>
              <a:t>Restrictions</a:t>
            </a:r>
            <a:endParaRPr lang="en-US" sz="900" b="0" kern="0" dirty="0" smtClean="0">
              <a:solidFill>
                <a:sysClr val="windowText" lastClr="000000"/>
              </a:solidFill>
              <a:latin typeface="Arial" panose="020B0604020202020204" pitchFamily="34" charset="0"/>
              <a:cs typeface="Arial" panose="020B0604020202020204" pitchFamily="34" charset="0"/>
            </a:endParaRPr>
          </a:p>
          <a:p>
            <a:pPr fontAlgn="auto">
              <a:spcBef>
                <a:spcPts val="600"/>
              </a:spcBef>
              <a:spcAft>
                <a:spcPts val="0"/>
              </a:spcAft>
              <a:defRPr/>
            </a:pPr>
            <a:r>
              <a:rPr lang="en-US" sz="900" b="0" kern="0" dirty="0" smtClean="0">
                <a:solidFill>
                  <a:sysClr val="windowText" lastClr="000000"/>
                </a:solidFill>
                <a:latin typeface="Arial" panose="020B0604020202020204" pitchFamily="34" charset="0"/>
                <a:cs typeface="Arial" panose="020B0604020202020204" pitchFamily="34" charset="0"/>
              </a:rPr>
              <a:t>This document contains trade secrets and information that is sensitive, proprietary, and confidential to The Hackett Group the disclosure of which would provide a competitive advantage to others.  As a result, the information contained herein, including, information relating  to </a:t>
            </a:r>
            <a:br>
              <a:rPr lang="en-US" sz="900" b="0" kern="0" dirty="0" smtClean="0">
                <a:solidFill>
                  <a:sysClr val="windowText" lastClr="000000"/>
                </a:solidFill>
                <a:latin typeface="Arial" panose="020B0604020202020204" pitchFamily="34" charset="0"/>
                <a:cs typeface="Arial" panose="020B0604020202020204" pitchFamily="34" charset="0"/>
              </a:rPr>
            </a:br>
            <a:r>
              <a:rPr lang="en-US" sz="900" b="0" kern="0" dirty="0" smtClean="0">
                <a:solidFill>
                  <a:sysClr val="windowText" lastClr="000000"/>
                </a:solidFill>
                <a:latin typeface="Arial" panose="020B0604020202020204" pitchFamily="34" charset="0"/>
                <a:cs typeface="Arial" panose="020B0604020202020204" pitchFamily="34" charset="0"/>
              </a:rPr>
              <a:t>The Hackett Group’s data, equipment, apparatus, programs, software, security keys, specifications, drawings, business information, pricing, tools, taxonomy, questionnaires, deliverables, including without limitation any benchmark reports, and the data and calculations contained therein, may not be duplicated or otherwise distributed without The Hackett Group Inc.’s express written approval.  </a:t>
            </a:r>
          </a:p>
          <a:p>
            <a:pPr fontAlgn="auto">
              <a:spcBef>
                <a:spcPts val="600"/>
              </a:spcBef>
              <a:spcAft>
                <a:spcPts val="0"/>
              </a:spcAft>
              <a:defRPr/>
            </a:pPr>
            <a:endParaRPr lang="en-US" sz="900" b="0" kern="0" dirty="0">
              <a:solidFill>
                <a:srgbClr val="103B68"/>
              </a:solidFill>
              <a:latin typeface="Arial" panose="020B0604020202020204" pitchFamily="34" charset="0"/>
              <a:cs typeface="Arial" panose="020B0604020202020204" pitchFamily="34" charset="0"/>
            </a:endParaRPr>
          </a:p>
        </p:txBody>
      </p:sp>
      <p:sp>
        <p:nvSpPr>
          <p:cNvPr id="3" name="Rectangle 2"/>
          <p:cNvSpPr>
            <a:spLocks noChangeArrowheads="1"/>
          </p:cNvSpPr>
          <p:nvPr userDrawn="1"/>
        </p:nvSpPr>
        <p:spPr bwMode="auto">
          <a:xfrm>
            <a:off x="2138362" y="4118760"/>
            <a:ext cx="4867276" cy="587441"/>
          </a:xfrm>
          <a:prstGeom prst="rect">
            <a:avLst/>
          </a:prstGeom>
          <a:noFill/>
          <a:ln w="28575" algn="ctr">
            <a:noFill/>
            <a:miter lim="800000"/>
            <a:headEnd/>
            <a:tailEnd/>
          </a:ln>
        </p:spPr>
        <p:txBody>
          <a:bodyPr wrap="square" lIns="108000" tIns="108000" rIns="108000" bIns="108000" anchor="ctr" anchorCtr="1">
            <a:spAutoFit/>
          </a:bodyPr>
          <a:lstStyle/>
          <a:p>
            <a:pPr algn="l" fontAlgn="auto">
              <a:spcBef>
                <a:spcPct val="50000"/>
              </a:spcBef>
              <a:spcAft>
                <a:spcPts val="0"/>
              </a:spcAft>
              <a:defRPr/>
            </a:pPr>
            <a:r>
              <a:rPr lang="en-US" sz="2400" kern="0" smtClean="0">
                <a:solidFill>
                  <a:srgbClr val="135789"/>
                </a:solidFill>
                <a:latin typeface="Arial" panose="020B0604020202020204" pitchFamily="34" charset="0"/>
              </a:rPr>
              <a:t>www.thehackettgroup.com</a:t>
            </a:r>
          </a:p>
        </p:txBody>
      </p:sp>
      <p:pic>
        <p:nvPicPr>
          <p:cNvPr id="4" name="Picture 3" descr="THG_low-res_with-tag.jpg"/>
          <p:cNvPicPr>
            <a:picLocks noChangeAspect="1"/>
          </p:cNvPicPr>
          <p:nvPr userDrawn="1"/>
        </p:nvPicPr>
        <p:blipFill>
          <a:blip r:embed="rId2" cstate="print"/>
          <a:stretch>
            <a:fillRect/>
          </a:stretch>
        </p:blipFill>
        <p:spPr>
          <a:xfrm>
            <a:off x="890014" y="2314233"/>
            <a:ext cx="7296043" cy="1454755"/>
          </a:xfrm>
          <a:prstGeom prst="rect">
            <a:avLst/>
          </a:prstGeom>
        </p:spPr>
      </p:pic>
    </p:spTree>
    <p:extLst>
      <p:ext uri="{BB962C8B-B14F-4D97-AF65-F5344CB8AC3E}">
        <p14:creationId xmlns:p14="http://schemas.microsoft.com/office/powerpoint/2010/main" val="45028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hoto">
    <p:bg>
      <p:bgRef idx="1001">
        <a:schemeClr val="bg1"/>
      </p:bgRef>
    </p:bg>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6858000"/>
          </a:xfrm>
        </p:spPr>
      </p:sp>
      <p:sp>
        <p:nvSpPr>
          <p:cNvPr id="5" name="Text Placeholder 16"/>
          <p:cNvSpPr>
            <a:spLocks noGrp="1"/>
          </p:cNvSpPr>
          <p:nvPr>
            <p:ph type="body" sz="quarter" idx="10"/>
          </p:nvPr>
        </p:nvSpPr>
        <p:spPr>
          <a:xfrm>
            <a:off x="408415" y="374807"/>
            <a:ext cx="8327170" cy="2736881"/>
          </a:xfrm>
          <a:noFill/>
          <a:ln w="9525">
            <a:noFill/>
            <a:miter lim="800000"/>
            <a:headEnd/>
            <a:tailEnd/>
          </a:ln>
        </p:spPr>
        <p:txBody>
          <a:bodyPr wrap="square" lIns="548640" rIns="457200" anchor="t" anchorCtr="0"/>
          <a:lstStyle>
            <a:lvl1pPr marL="0" indent="0" algn="r">
              <a:buNone/>
              <a:defRPr lang="en-US" sz="8800" b="1" kern="1200" dirty="0">
                <a:solidFill>
                  <a:schemeClr val="bg1"/>
                </a:solidFill>
                <a:effectLst/>
              </a:defRPr>
            </a:lvl1pPr>
          </a:lstStyle>
          <a:p>
            <a:pPr lvl="0" algn="r" eaLnBrk="0" hangingPunct="0">
              <a:spcBef>
                <a:spcPct val="0"/>
              </a:spcBef>
            </a:pPr>
            <a:endParaRPr lang="en-US" dirty="0"/>
          </a:p>
        </p:txBody>
      </p:sp>
    </p:spTree>
    <p:extLst>
      <p:ext uri="{BB962C8B-B14F-4D97-AF65-F5344CB8AC3E}">
        <p14:creationId xmlns:p14="http://schemas.microsoft.com/office/powerpoint/2010/main" val="1268027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io White">
    <p:spTree>
      <p:nvGrpSpPr>
        <p:cNvPr id="1" name=""/>
        <p:cNvGrpSpPr/>
        <p:nvPr/>
      </p:nvGrpSpPr>
      <p:grpSpPr>
        <a:xfrm>
          <a:off x="0" y="0"/>
          <a:ext cx="0" cy="0"/>
          <a:chOff x="0" y="0"/>
          <a:chExt cx="0" cy="0"/>
        </a:xfrm>
      </p:grpSpPr>
      <p:sp>
        <p:nvSpPr>
          <p:cNvPr id="4" name="Rectangle 3"/>
          <p:cNvSpPr/>
          <p:nvPr userDrawn="1"/>
        </p:nvSpPr>
        <p:spPr bwMode="auto">
          <a:xfrm>
            <a:off x="4572001" y="1158240"/>
            <a:ext cx="4577926" cy="5699760"/>
          </a:xfrm>
          <a:prstGeom prst="rect">
            <a:avLst/>
          </a:prstGeom>
          <a:solidFill>
            <a:srgbClr val="001C3A"/>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endParaRPr lang="en-US">
              <a:solidFill>
                <a:prstClr val="black"/>
              </a:solidFill>
              <a:latin typeface="Arial"/>
            </a:endParaRPr>
          </a:p>
        </p:txBody>
      </p:sp>
      <p:sp>
        <p:nvSpPr>
          <p:cNvPr id="6" name="Rectangle 5"/>
          <p:cNvSpPr/>
          <p:nvPr userDrawn="1"/>
        </p:nvSpPr>
        <p:spPr bwMode="auto">
          <a:xfrm>
            <a:off x="0" y="1159299"/>
            <a:ext cx="4572000" cy="5698700"/>
          </a:xfrm>
          <a:prstGeom prst="rect">
            <a:avLst/>
          </a:prstGeom>
          <a:solidFill>
            <a:srgbClr val="98B6CC"/>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r>
              <a:rPr lang="en-US" smtClean="0">
                <a:solidFill>
                  <a:prstClr val="black"/>
                </a:solidFill>
                <a:latin typeface="Arial"/>
              </a:rPr>
              <a:t> </a:t>
            </a:r>
            <a:endParaRPr lang="en-US">
              <a:solidFill>
                <a:prstClr val="black"/>
              </a:solidFill>
              <a:latin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9"/>
          <p:cNvSpPr>
            <a:spLocks noGrp="1"/>
          </p:cNvSpPr>
          <p:nvPr>
            <p:ph type="body" sz="quarter" idx="10"/>
          </p:nvPr>
        </p:nvSpPr>
        <p:spPr>
          <a:xfrm>
            <a:off x="319294" y="2323187"/>
            <a:ext cx="4012074" cy="422199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1800">
                <a:solidFill>
                  <a:schemeClr val="bg1"/>
                </a:solidFill>
              </a:defRPr>
            </a:lvl2pPr>
            <a:lvl3pPr marL="630237" indent="0">
              <a:buClr>
                <a:schemeClr val="bg1"/>
              </a:buClr>
              <a:buFont typeface="Wingdings" panose="05000000000000000000" pitchFamily="2" charset="2"/>
              <a:buNone/>
              <a:defRPr sz="16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1"/>
          </p:nvPr>
        </p:nvSpPr>
        <p:spPr>
          <a:xfrm>
            <a:off x="4884164" y="2323187"/>
            <a:ext cx="4012074" cy="422199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1800">
                <a:solidFill>
                  <a:schemeClr val="bg1"/>
                </a:solidFill>
              </a:defRPr>
            </a:lvl2pPr>
            <a:lvl3pPr marL="630237" indent="0">
              <a:buClr>
                <a:schemeClr val="bg1"/>
              </a:buClr>
              <a:buFont typeface="Wingdings" panose="05000000000000000000" pitchFamily="2" charset="2"/>
              <a:buNone/>
              <a:defRPr sz="16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4"/>
          <p:cNvSpPr>
            <a:spLocks noGrp="1"/>
          </p:cNvSpPr>
          <p:nvPr>
            <p:ph type="body" sz="quarter" idx="12" hasCustomPrompt="1"/>
          </p:nvPr>
        </p:nvSpPr>
        <p:spPr>
          <a:xfrm>
            <a:off x="4895952" y="1405226"/>
            <a:ext cx="3981244"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buNone/>
              <a:defRPr lang="en-US" sz="2400" b="1" smtClean="0">
                <a:solidFill>
                  <a:srgbClr val="98B6CC"/>
                </a:solidFill>
                <a:ea typeface="+mj-ea"/>
                <a:cs typeface="+mj-cs"/>
              </a:defRPr>
            </a:lvl1pPr>
            <a:lvl2pPr>
              <a:defRPr lang="en-US" sz="2400" b="1" smtClean="0">
                <a:solidFill>
                  <a:srgbClr val="003366"/>
                </a:solidFill>
                <a:latin typeface="Arial Narrow" pitchFamily="34" charset="0"/>
              </a:defRPr>
            </a:lvl2pPr>
            <a:lvl3pPr>
              <a:defRPr lang="en-US" sz="2400" b="1" smtClean="0">
                <a:solidFill>
                  <a:srgbClr val="003366"/>
                </a:solidFill>
                <a:latin typeface="Arial Narrow" pitchFamily="34" charset="0"/>
              </a:defRPr>
            </a:lvl3pPr>
            <a:lvl4pPr>
              <a:defRPr lang="en-US" sz="2400" b="1" smtClean="0">
                <a:solidFill>
                  <a:srgbClr val="003366"/>
                </a:solidFill>
                <a:latin typeface="Arial Narrow" pitchFamily="34" charset="0"/>
              </a:defRPr>
            </a:lvl4pPr>
            <a:lvl5pPr>
              <a:defRPr lang="en-US" sz="2400" b="1">
                <a:solidFill>
                  <a:srgbClr val="003366"/>
                </a:solidFill>
                <a:latin typeface="Arial Narrow" pitchFamily="34" charset="0"/>
              </a:defRPr>
            </a:lvl5pPr>
          </a:lstStyle>
          <a:p>
            <a:pPr lvl="0">
              <a:lnSpc>
                <a:spcPct val="90000"/>
              </a:lnSpc>
              <a:spcBef>
                <a:spcPct val="0"/>
              </a:spcBef>
            </a:pPr>
            <a:r>
              <a:rPr lang="en-US" dirty="0" smtClean="0"/>
              <a:t>Click to add text</a:t>
            </a:r>
            <a:endParaRPr lang="en-US" dirty="0"/>
          </a:p>
        </p:txBody>
      </p:sp>
      <p:sp>
        <p:nvSpPr>
          <p:cNvPr id="15" name="Text Placeholder 3"/>
          <p:cNvSpPr>
            <a:spLocks noGrp="1"/>
          </p:cNvSpPr>
          <p:nvPr>
            <p:ph type="body" sz="quarter" idx="13" hasCustomPrompt="1"/>
          </p:nvPr>
        </p:nvSpPr>
        <p:spPr>
          <a:xfrm>
            <a:off x="312822" y="1405223"/>
            <a:ext cx="3986686"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169863" indent="-169863">
              <a:buNone/>
              <a:defRPr lang="en-US" sz="2400" b="1" dirty="0" smtClean="0">
                <a:solidFill>
                  <a:schemeClr val="accent4"/>
                </a:solidFill>
                <a:ea typeface="+mj-ea"/>
                <a:cs typeface="+mj-cs"/>
              </a:defRPr>
            </a:lvl1pPr>
            <a:lvl2pPr>
              <a:defRPr lang="en-US" sz="2400" b="1" dirty="0" smtClean="0">
                <a:solidFill>
                  <a:schemeClr val="accent4"/>
                </a:solidFill>
                <a:latin typeface="Arial Narrow" pitchFamily="34" charset="0"/>
              </a:defRPr>
            </a:lvl2pPr>
            <a:lvl3pPr>
              <a:defRPr lang="en-US" sz="2400" b="1" dirty="0" smtClean="0">
                <a:solidFill>
                  <a:schemeClr val="accent4"/>
                </a:solidFill>
                <a:latin typeface="Arial Narrow" pitchFamily="34" charset="0"/>
              </a:defRPr>
            </a:lvl3pPr>
            <a:lvl4pPr>
              <a:defRPr lang="en-US" sz="2400" b="1" dirty="0" smtClean="0">
                <a:solidFill>
                  <a:schemeClr val="accent4"/>
                </a:solidFill>
                <a:latin typeface="Arial Narrow" pitchFamily="34" charset="0"/>
              </a:defRPr>
            </a:lvl4pPr>
            <a:lvl5pPr>
              <a:defRPr lang="en-US" sz="2400" b="1" dirty="0">
                <a:solidFill>
                  <a:schemeClr val="accent4"/>
                </a:solidFill>
                <a:latin typeface="Arial Narrow" pitchFamily="34" charset="0"/>
              </a:defRPr>
            </a:lvl5pPr>
          </a:lstStyle>
          <a:p>
            <a:pPr marL="0" lvl="0" indent="0">
              <a:spcBef>
                <a:spcPct val="0"/>
              </a:spcBef>
            </a:pPr>
            <a:r>
              <a:rPr lang="en-US" dirty="0" smtClean="0"/>
              <a:t>Click to edit text</a:t>
            </a:r>
          </a:p>
        </p:txBody>
      </p:sp>
    </p:spTree>
    <p:extLst>
      <p:ext uri="{BB962C8B-B14F-4D97-AF65-F5344CB8AC3E}">
        <p14:creationId xmlns:p14="http://schemas.microsoft.com/office/powerpoint/2010/main" val="30912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Cit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38659"/>
          <a:stretch/>
        </p:blipFill>
        <p:spPr>
          <a:xfrm>
            <a:off x="1143" y="-22050"/>
            <a:ext cx="9142857" cy="4258669"/>
          </a:xfrm>
          <a:prstGeom prst="rect">
            <a:avLst/>
          </a:prstGeom>
        </p:spPr>
      </p:pic>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4"/>
          <p:cNvSpPr>
            <a:spLocks noGrp="1"/>
          </p:cNvSpPr>
          <p:nvPr>
            <p:ph type="pic" sz="quarter" idx="13"/>
          </p:nvPr>
        </p:nvSpPr>
        <p:spPr>
          <a:xfrm>
            <a:off x="532800" y="5792400"/>
            <a:ext cx="2955600" cy="500400"/>
          </a:xfrm>
        </p:spPr>
      </p:sp>
      <p:grpSp>
        <p:nvGrpSpPr>
          <p:cNvPr id="10" name="14 Grupo"/>
          <p:cNvGrpSpPr/>
          <p:nvPr userDrawn="1"/>
        </p:nvGrpSpPr>
        <p:grpSpPr>
          <a:xfrm>
            <a:off x="3807" y="4190898"/>
            <a:ext cx="9144004" cy="45720"/>
            <a:chOff x="0" y="4373880"/>
            <a:chExt cx="9144004" cy="45720"/>
          </a:xfrm>
        </p:grpSpPr>
        <p:sp>
          <p:nvSpPr>
            <p:cNvPr id="13" name="8 Rectángulo"/>
            <p:cNvSpPr/>
            <p:nvPr/>
          </p:nvSpPr>
          <p:spPr>
            <a:xfrm>
              <a:off x="0" y="4373881"/>
              <a:ext cx="72390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9 Rectángulo"/>
            <p:cNvSpPr/>
            <p:nvPr/>
          </p:nvSpPr>
          <p:spPr>
            <a:xfrm rot="10800000" flipV="1">
              <a:off x="7239000" y="4373880"/>
              <a:ext cx="4572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10 Rectángulo"/>
            <p:cNvSpPr/>
            <p:nvPr/>
          </p:nvSpPr>
          <p:spPr>
            <a:xfrm rot="10800000" flipV="1">
              <a:off x="7696200" y="4373880"/>
              <a:ext cx="304800" cy="4571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12 Rectángulo"/>
            <p:cNvSpPr/>
            <p:nvPr/>
          </p:nvSpPr>
          <p:spPr>
            <a:xfrm rot="10800000" flipV="1">
              <a:off x="8153401" y="4373880"/>
              <a:ext cx="53340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11 Rectángulo"/>
            <p:cNvSpPr/>
            <p:nvPr/>
          </p:nvSpPr>
          <p:spPr>
            <a:xfrm rot="10800000" flipV="1">
              <a:off x="8001000" y="4373880"/>
              <a:ext cx="3048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13 Rectángulo"/>
            <p:cNvSpPr/>
            <p:nvPr/>
          </p:nvSpPr>
          <p:spPr>
            <a:xfrm rot="10800000" flipV="1">
              <a:off x="8686804" y="4373881"/>
              <a:ext cx="4572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24" name="Text Placeholder 28"/>
          <p:cNvSpPr>
            <a:spLocks noGrp="1"/>
          </p:cNvSpPr>
          <p:nvPr>
            <p:ph type="body" sz="quarter" idx="16" hasCustomPrompt="1"/>
          </p:nvPr>
        </p:nvSpPr>
        <p:spPr>
          <a:xfrm>
            <a:off x="4121149" y="6271510"/>
            <a:ext cx="4854408" cy="285985"/>
          </a:xfrm>
        </p:spPr>
        <p:txBody>
          <a:bodyPr vert="horz" lIns="0" tIns="0" rIns="0" bIns="0" rtlCol="0" anchor="t" anchorCtr="0">
            <a:no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6" name="Text Placeholder 18"/>
          <p:cNvSpPr>
            <a:spLocks noGrp="1"/>
          </p:cNvSpPr>
          <p:nvPr>
            <p:ph type="body" sz="quarter" idx="18" hasCustomPrompt="1"/>
          </p:nvPr>
        </p:nvSpPr>
        <p:spPr>
          <a:xfrm>
            <a:off x="4121150" y="5529706"/>
            <a:ext cx="4844886" cy="666558"/>
          </a:xfrm>
          <a:noFill/>
          <a:ln w="9525">
            <a:noFill/>
            <a:miter lim="800000"/>
            <a:headEnd/>
            <a:tailEnd/>
          </a:ln>
        </p:spPr>
        <p:txBody>
          <a:bodyPr vert="horz" wrap="square" lIns="0" tIns="0" rIns="0" bIns="0" numCol="1" rtlCol="0" anchor="ctr" anchorCtr="0" compatLnSpc="1">
            <a:prstTxWarp prst="textNoShape">
              <a:avLst/>
            </a:prstTxWarp>
            <a:normAutofit/>
          </a:bodyPr>
          <a:lstStyle>
            <a:lvl1pPr marL="169863" indent="-169863">
              <a:spcBef>
                <a:spcPts val="0"/>
              </a:spcBef>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4" name="Title 3"/>
          <p:cNvSpPr>
            <a:spLocks noGrp="1"/>
          </p:cNvSpPr>
          <p:nvPr>
            <p:ph type="title" hasCustomPrompt="1"/>
          </p:nvPr>
        </p:nvSpPr>
        <p:spPr>
          <a:xfrm>
            <a:off x="4114798" y="4728411"/>
            <a:ext cx="4848728" cy="677104"/>
          </a:xfrm>
          <a:noFill/>
          <a:ln w="9525">
            <a:noFill/>
            <a:miter lim="800000"/>
            <a:headEnd/>
            <a:tailEnd/>
          </a:ln>
        </p:spPr>
        <p:txBody>
          <a:bodyPr vert="horz" wrap="square" lIns="0" tIns="0" rIns="0" bIns="0" numCol="1" rtlCol="0" anchor="ctr" anchorCtr="0" compatLnSpc="1">
            <a:prstTxWarp prst="textNoShape">
              <a:avLst/>
            </a:prstTxWarp>
            <a:normAutofit/>
          </a:bodyPr>
          <a:lstStyle>
            <a:lvl1pPr>
              <a:defRPr lang="en-US" kern="120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3637334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io Lt Blue">
    <p:spTree>
      <p:nvGrpSpPr>
        <p:cNvPr id="1" name=""/>
        <p:cNvGrpSpPr/>
        <p:nvPr/>
      </p:nvGrpSpPr>
      <p:grpSpPr>
        <a:xfrm>
          <a:off x="0" y="0"/>
          <a:ext cx="0" cy="0"/>
          <a:chOff x="0" y="0"/>
          <a:chExt cx="0" cy="0"/>
        </a:xfrm>
      </p:grpSpPr>
      <p:sp>
        <p:nvSpPr>
          <p:cNvPr id="11" name="Rectangle 10"/>
          <p:cNvSpPr/>
          <p:nvPr userDrawn="1"/>
        </p:nvSpPr>
        <p:spPr bwMode="auto">
          <a:xfrm>
            <a:off x="0" y="1158240"/>
            <a:ext cx="4577926" cy="5699760"/>
          </a:xfrm>
          <a:prstGeom prst="rect">
            <a:avLst/>
          </a:prstGeom>
          <a:solidFill>
            <a:schemeClr val="bg1"/>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endParaRPr lang="en-US" sz="1600">
              <a:solidFill>
                <a:prstClr val="black"/>
              </a:solidFill>
              <a:latin typeface="Arial"/>
            </a:endParaRPr>
          </a:p>
        </p:txBody>
      </p:sp>
      <p:sp>
        <p:nvSpPr>
          <p:cNvPr id="4" name="Rectangle 3"/>
          <p:cNvSpPr/>
          <p:nvPr userDrawn="1"/>
        </p:nvSpPr>
        <p:spPr bwMode="auto">
          <a:xfrm>
            <a:off x="4572001" y="1158240"/>
            <a:ext cx="4577926" cy="5699760"/>
          </a:xfrm>
          <a:prstGeom prst="rect">
            <a:avLst/>
          </a:prstGeom>
          <a:solidFill>
            <a:srgbClr val="001C3A"/>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endParaRPr lang="en-US" sz="1600">
              <a:solidFill>
                <a:prstClr val="black"/>
              </a:solidFill>
              <a:latin typeface="Arial"/>
            </a:endParaRPr>
          </a:p>
        </p:txBody>
      </p:sp>
      <p:sp>
        <p:nvSpPr>
          <p:cNvPr id="6" name="Rectangle 5"/>
          <p:cNvSpPr/>
          <p:nvPr userDrawn="1"/>
        </p:nvSpPr>
        <p:spPr bwMode="auto">
          <a:xfrm>
            <a:off x="1" y="0"/>
            <a:ext cx="9158615" cy="1158240"/>
          </a:xfrm>
          <a:prstGeom prst="rect">
            <a:avLst/>
          </a:prstGeom>
          <a:solidFill>
            <a:srgbClr val="98B6CC"/>
          </a:solidFill>
          <a:ln w="9525">
            <a:noFill/>
            <a:round/>
            <a:headEnd/>
            <a:tailEnd/>
          </a:ln>
        </p:spPr>
        <p:txBody>
          <a:bodyPr wrap="none" rtlCol="0" anchor="ctr"/>
          <a:lstStyle>
            <a:defPPr>
              <a:defRPr lang="en-US"/>
            </a:defPPr>
            <a:lvl1pPr algn="ctr" rtl="0" eaLnBrk="0" fontAlgn="base" hangingPunct="0">
              <a:spcBef>
                <a:spcPct val="0"/>
              </a:spcBef>
              <a:spcAft>
                <a:spcPct val="0"/>
              </a:spcAft>
              <a:defRPr sz="1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1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1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1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a:lstStyle>
          <a:p>
            <a:r>
              <a:rPr lang="en-US" smtClean="0">
                <a:solidFill>
                  <a:prstClr val="black"/>
                </a:solidFill>
                <a:latin typeface="Arial"/>
              </a:rPr>
              <a:t> </a:t>
            </a:r>
            <a:endParaRPr lang="en-US">
              <a:solidFill>
                <a:prstClr val="black"/>
              </a:solidFill>
              <a:latin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9"/>
          <p:cNvSpPr>
            <a:spLocks noGrp="1"/>
          </p:cNvSpPr>
          <p:nvPr>
            <p:ph type="body" sz="quarter" idx="13"/>
          </p:nvPr>
        </p:nvSpPr>
        <p:spPr>
          <a:xfrm>
            <a:off x="324854" y="2335219"/>
            <a:ext cx="3994484" cy="4137769"/>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400" dirty="0" smtClean="0">
                <a:solidFill>
                  <a:schemeClr val="tx1"/>
                </a:solidFill>
              </a:defRPr>
            </a:lvl1pPr>
            <a:lvl2pPr>
              <a:defRPr lang="en-US" sz="1800" dirty="0" smtClean="0">
                <a:solidFill>
                  <a:schemeClr val="tx1"/>
                </a:solidFill>
              </a:defRPr>
            </a:lvl2pPr>
            <a:lvl3pPr>
              <a:defRPr lang="en-US" sz="1600" dirty="0" smtClean="0">
                <a:solidFill>
                  <a:schemeClr val="tx1"/>
                </a:solidFill>
              </a:defRPr>
            </a:lvl3pPr>
            <a:lvl4pPr>
              <a:defRPr lang="en-US" sz="1600" dirty="0" smtClean="0">
                <a:solidFill>
                  <a:schemeClr val="tx1"/>
                </a:solidFill>
              </a:defRPr>
            </a:lvl4pPr>
            <a:lvl5pPr>
              <a:defRPr lang="en-US" sz="1600" dirty="0">
                <a:solidFill>
                  <a:schemeClr val="tx1"/>
                </a:solidFill>
              </a:defRPr>
            </a:lvl5pPr>
          </a:lstStyle>
          <a:p>
            <a:pPr marL="0" lvl="0" indent="0">
              <a:buClr>
                <a:schemeClr val="bg1"/>
              </a:buClr>
              <a:buNone/>
            </a:pPr>
            <a:r>
              <a:rPr lang="en-US" dirty="0" smtClean="0"/>
              <a:t>Click to edit Master text styles</a:t>
            </a:r>
          </a:p>
          <a:p>
            <a:pPr marL="284163" lvl="1" indent="0">
              <a:buClr>
                <a:schemeClr val="bg1"/>
              </a:buClr>
              <a:buFont typeface="Wingdings" panose="05000000000000000000" pitchFamily="2" charset="2"/>
              <a:buNone/>
            </a:pPr>
            <a:r>
              <a:rPr lang="en-US" dirty="0" smtClean="0"/>
              <a:t>Second level</a:t>
            </a:r>
          </a:p>
          <a:p>
            <a:pPr marL="630237" lvl="2" indent="0">
              <a:buClr>
                <a:schemeClr val="bg1"/>
              </a:buClr>
              <a:buNone/>
            </a:pPr>
            <a:r>
              <a:rPr lang="en-US" dirty="0" smtClean="0"/>
              <a:t>Third level</a:t>
            </a:r>
          </a:p>
          <a:p>
            <a:pPr marL="917575" lvl="3" indent="0">
              <a:buClr>
                <a:schemeClr val="bg1"/>
              </a:buClr>
              <a:buFont typeface="Wingdings" panose="05000000000000000000" pitchFamily="2" charset="2"/>
              <a:buNone/>
            </a:pPr>
            <a:r>
              <a:rPr lang="en-US" dirty="0" smtClean="0"/>
              <a:t>Fourth level</a:t>
            </a:r>
          </a:p>
          <a:p>
            <a:pPr marL="1198562" lvl="4" indent="0">
              <a:buClr>
                <a:schemeClr val="bg1"/>
              </a:buClr>
              <a:buFont typeface="Wingdings" panose="05000000000000000000" pitchFamily="2" charset="2"/>
              <a:buNone/>
            </a:pPr>
            <a:r>
              <a:rPr lang="en-US" dirty="0" smtClean="0"/>
              <a:t>Fifth level</a:t>
            </a:r>
            <a:endParaRPr lang="en-US" dirty="0"/>
          </a:p>
        </p:txBody>
      </p:sp>
      <p:sp>
        <p:nvSpPr>
          <p:cNvPr id="13" name="Text Placeholder 14"/>
          <p:cNvSpPr>
            <a:spLocks noGrp="1"/>
          </p:cNvSpPr>
          <p:nvPr>
            <p:ph type="body" sz="quarter" idx="12" hasCustomPrompt="1"/>
          </p:nvPr>
        </p:nvSpPr>
        <p:spPr>
          <a:xfrm>
            <a:off x="4895952" y="1405226"/>
            <a:ext cx="3981244"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0" indent="0">
              <a:buNone/>
              <a:defRPr lang="en-US" sz="2400" b="1" smtClean="0">
                <a:solidFill>
                  <a:srgbClr val="98B6CC"/>
                </a:solidFill>
                <a:ea typeface="+mj-ea"/>
                <a:cs typeface="+mj-cs"/>
              </a:defRPr>
            </a:lvl1pPr>
            <a:lvl2pPr>
              <a:defRPr lang="en-US" sz="2400" b="1" smtClean="0">
                <a:solidFill>
                  <a:srgbClr val="003366"/>
                </a:solidFill>
                <a:latin typeface="Arial Narrow" pitchFamily="34" charset="0"/>
              </a:defRPr>
            </a:lvl2pPr>
            <a:lvl3pPr>
              <a:defRPr lang="en-US" sz="2400" b="1" smtClean="0">
                <a:solidFill>
                  <a:srgbClr val="003366"/>
                </a:solidFill>
                <a:latin typeface="Arial Narrow" pitchFamily="34" charset="0"/>
              </a:defRPr>
            </a:lvl3pPr>
            <a:lvl4pPr>
              <a:defRPr lang="en-US" sz="2400" b="1" smtClean="0">
                <a:solidFill>
                  <a:srgbClr val="003366"/>
                </a:solidFill>
                <a:latin typeface="Arial Narrow" pitchFamily="34" charset="0"/>
              </a:defRPr>
            </a:lvl4pPr>
            <a:lvl5pPr>
              <a:defRPr lang="en-US" sz="2400" b="1">
                <a:solidFill>
                  <a:srgbClr val="003366"/>
                </a:solidFill>
                <a:latin typeface="Arial Narrow" pitchFamily="34" charset="0"/>
              </a:defRPr>
            </a:lvl5pPr>
          </a:lstStyle>
          <a:p>
            <a:pPr lvl="0">
              <a:lnSpc>
                <a:spcPct val="90000"/>
              </a:lnSpc>
              <a:spcBef>
                <a:spcPct val="0"/>
              </a:spcBef>
            </a:pPr>
            <a:r>
              <a:rPr lang="en-US" dirty="0" smtClean="0"/>
              <a:t>Click to add text</a:t>
            </a:r>
            <a:endParaRPr lang="en-US" dirty="0"/>
          </a:p>
        </p:txBody>
      </p:sp>
      <p:sp>
        <p:nvSpPr>
          <p:cNvPr id="14" name="Text Placeholder 3"/>
          <p:cNvSpPr>
            <a:spLocks noGrp="1"/>
          </p:cNvSpPr>
          <p:nvPr>
            <p:ph type="body" sz="quarter" idx="14" hasCustomPrompt="1"/>
          </p:nvPr>
        </p:nvSpPr>
        <p:spPr>
          <a:xfrm>
            <a:off x="312822" y="1405223"/>
            <a:ext cx="3986686" cy="772493"/>
          </a:xfrm>
          <a:noFill/>
          <a:ln w="9525">
            <a:noFill/>
            <a:miter lim="800000"/>
            <a:headEnd/>
            <a:tailEnd/>
          </a:ln>
        </p:spPr>
        <p:txBody>
          <a:bodyPr vert="horz" wrap="square" lIns="72000" tIns="36000" rIns="72000" bIns="36000" numCol="1" anchor="t" anchorCtr="0" compatLnSpc="1">
            <a:prstTxWarp prst="textNoShape">
              <a:avLst/>
            </a:prstTxWarp>
            <a:normAutofit/>
          </a:bodyPr>
          <a:lstStyle>
            <a:lvl1pPr marL="169863" indent="-169863">
              <a:buNone/>
              <a:defRPr lang="en-US" sz="2400" b="1" dirty="0" smtClean="0">
                <a:solidFill>
                  <a:schemeClr val="accent4"/>
                </a:solidFill>
                <a:ea typeface="+mj-ea"/>
                <a:cs typeface="+mj-cs"/>
              </a:defRPr>
            </a:lvl1pPr>
            <a:lvl2pPr>
              <a:defRPr lang="en-US" sz="2400" b="1" dirty="0" smtClean="0">
                <a:solidFill>
                  <a:schemeClr val="accent4"/>
                </a:solidFill>
                <a:latin typeface="Arial Narrow" pitchFamily="34" charset="0"/>
              </a:defRPr>
            </a:lvl2pPr>
            <a:lvl3pPr>
              <a:defRPr lang="en-US" sz="2400" b="1" dirty="0" smtClean="0">
                <a:solidFill>
                  <a:schemeClr val="accent4"/>
                </a:solidFill>
                <a:latin typeface="Arial Narrow" pitchFamily="34" charset="0"/>
              </a:defRPr>
            </a:lvl3pPr>
            <a:lvl4pPr>
              <a:defRPr lang="en-US" sz="2400" b="1" dirty="0" smtClean="0">
                <a:solidFill>
                  <a:schemeClr val="accent4"/>
                </a:solidFill>
                <a:latin typeface="Arial Narrow" pitchFamily="34" charset="0"/>
              </a:defRPr>
            </a:lvl4pPr>
            <a:lvl5pPr>
              <a:defRPr lang="en-US" sz="2400" b="1" dirty="0">
                <a:solidFill>
                  <a:schemeClr val="accent4"/>
                </a:solidFill>
                <a:latin typeface="Arial Narrow" pitchFamily="34" charset="0"/>
              </a:defRPr>
            </a:lvl5pPr>
          </a:lstStyle>
          <a:p>
            <a:pPr marL="0" lvl="0" indent="0">
              <a:spcBef>
                <a:spcPct val="0"/>
              </a:spcBef>
            </a:pPr>
            <a:r>
              <a:rPr lang="en-US" dirty="0" smtClean="0"/>
              <a:t>Click to edit text</a:t>
            </a:r>
          </a:p>
        </p:txBody>
      </p:sp>
      <p:sp>
        <p:nvSpPr>
          <p:cNvPr id="15" name="Text Placeholder 9"/>
          <p:cNvSpPr>
            <a:spLocks noGrp="1"/>
          </p:cNvSpPr>
          <p:nvPr>
            <p:ph type="body" sz="quarter" idx="15"/>
          </p:nvPr>
        </p:nvSpPr>
        <p:spPr>
          <a:xfrm>
            <a:off x="4884164" y="2335219"/>
            <a:ext cx="4019204" cy="4137769"/>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400" dirty="0" smtClean="0">
                <a:solidFill>
                  <a:schemeClr val="bg1"/>
                </a:solidFill>
              </a:defRPr>
            </a:lvl1pPr>
            <a:lvl2pPr>
              <a:defRPr lang="en-US" sz="18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en-US" sz="1600" dirty="0">
                <a:solidFill>
                  <a:schemeClr val="bg1"/>
                </a:solidFill>
              </a:defRPr>
            </a:lvl5pPr>
          </a:lstStyle>
          <a:p>
            <a:pPr marL="0" lvl="0" indent="0">
              <a:buClr>
                <a:schemeClr val="bg1"/>
              </a:buClr>
              <a:buNone/>
            </a:pPr>
            <a:r>
              <a:rPr lang="en-US" dirty="0" smtClean="0"/>
              <a:t>Click to edit Master text styles</a:t>
            </a:r>
          </a:p>
          <a:p>
            <a:pPr marL="284163" lvl="1" indent="0">
              <a:buClr>
                <a:schemeClr val="bg1"/>
              </a:buClr>
              <a:buFont typeface="Wingdings" panose="05000000000000000000" pitchFamily="2" charset="2"/>
              <a:buNone/>
            </a:pPr>
            <a:r>
              <a:rPr lang="en-US" dirty="0" smtClean="0"/>
              <a:t>Second level</a:t>
            </a:r>
          </a:p>
          <a:p>
            <a:pPr marL="630237" lvl="2" indent="0">
              <a:buClr>
                <a:schemeClr val="bg1"/>
              </a:buClr>
              <a:buNone/>
            </a:pPr>
            <a:r>
              <a:rPr lang="en-US" dirty="0" smtClean="0"/>
              <a:t>Third level</a:t>
            </a:r>
          </a:p>
          <a:p>
            <a:pPr marL="917575" lvl="3" indent="0">
              <a:buClr>
                <a:schemeClr val="bg1"/>
              </a:buClr>
              <a:buFont typeface="Wingdings" panose="05000000000000000000" pitchFamily="2" charset="2"/>
              <a:buNone/>
            </a:pPr>
            <a:r>
              <a:rPr lang="en-US" dirty="0" smtClean="0"/>
              <a:t>Fourth level</a:t>
            </a:r>
          </a:p>
          <a:p>
            <a:pPr marL="1198562" lvl="4" indent="0">
              <a:buClr>
                <a:schemeClr val="bg1"/>
              </a:buClr>
              <a:buFont typeface="Wingdings" panose="05000000000000000000" pitchFamily="2" charset="2"/>
              <a:buNone/>
            </a:pPr>
            <a:r>
              <a:rPr lang="en-US" dirty="0" smtClean="0"/>
              <a:t>Fifth level</a:t>
            </a:r>
            <a:endParaRPr lang="en-US" dirty="0"/>
          </a:p>
        </p:txBody>
      </p:sp>
    </p:spTree>
    <p:extLst>
      <p:ext uri="{BB962C8B-B14F-4D97-AF65-F5344CB8AC3E}">
        <p14:creationId xmlns:p14="http://schemas.microsoft.com/office/powerpoint/2010/main" val="428488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uo Blues">
    <p:spTree>
      <p:nvGrpSpPr>
        <p:cNvPr id="1" name=""/>
        <p:cNvGrpSpPr/>
        <p:nvPr/>
      </p:nvGrpSpPr>
      <p:grpSpPr>
        <a:xfrm>
          <a:off x="0" y="0"/>
          <a:ext cx="0" cy="0"/>
          <a:chOff x="0" y="0"/>
          <a:chExt cx="0" cy="0"/>
        </a:xfrm>
      </p:grpSpPr>
      <p:sp>
        <p:nvSpPr>
          <p:cNvPr id="3" name="Rectangle 2"/>
          <p:cNvSpPr/>
          <p:nvPr userDrawn="1"/>
        </p:nvSpPr>
        <p:spPr bwMode="auto">
          <a:xfrm>
            <a:off x="-1" y="-9398"/>
            <a:ext cx="4588933" cy="6867399"/>
          </a:xfrm>
          <a:prstGeom prst="rect">
            <a:avLst/>
          </a:prstGeom>
          <a:solidFill>
            <a:schemeClr val="accent1"/>
          </a:solidFill>
          <a:ln w="9525">
            <a:noFill/>
            <a:round/>
            <a:headEnd/>
            <a:tailEnd/>
          </a:ln>
        </p:spPr>
        <p:txBody>
          <a:bodyPr wrap="none" rtlCol="0" anchor="ctr"/>
          <a:lstStyle/>
          <a:p>
            <a:r>
              <a:rPr lang="en-US">
                <a:solidFill>
                  <a:prstClr val="black"/>
                </a:solidFill>
                <a:latin typeface="Arial"/>
              </a:rPr>
              <a:t> </a:t>
            </a:r>
          </a:p>
        </p:txBody>
      </p:sp>
      <p:sp>
        <p:nvSpPr>
          <p:cNvPr id="2" name="Rectangle 1"/>
          <p:cNvSpPr/>
          <p:nvPr userDrawn="1"/>
        </p:nvSpPr>
        <p:spPr bwMode="auto">
          <a:xfrm>
            <a:off x="4588933" y="2"/>
            <a:ext cx="4576234" cy="6858001"/>
          </a:xfrm>
          <a:prstGeom prst="rect">
            <a:avLst/>
          </a:prstGeom>
          <a:solidFill>
            <a:srgbClr val="001C3A"/>
          </a:solidFill>
          <a:ln w="9525">
            <a:noFill/>
            <a:round/>
            <a:headEnd/>
            <a:tailEnd/>
          </a:ln>
        </p:spPr>
        <p:txBody>
          <a:bodyPr wrap="none" rtlCol="0" anchor="ctr"/>
          <a:lstStyle/>
          <a:p>
            <a:endParaRPr lang="en-US">
              <a:solidFill>
                <a:prstClr val="black"/>
              </a:solidFill>
              <a:latin typeface="Arial"/>
            </a:endParaRPr>
          </a:p>
        </p:txBody>
      </p:sp>
      <p:sp>
        <p:nvSpPr>
          <p:cNvPr id="5" name="Title 1"/>
          <p:cNvSpPr>
            <a:spLocks noGrp="1"/>
          </p:cNvSpPr>
          <p:nvPr>
            <p:ph type="title"/>
          </p:nvPr>
        </p:nvSpPr>
        <p:spPr>
          <a:xfrm>
            <a:off x="481695" y="627986"/>
            <a:ext cx="3625542" cy="950489"/>
          </a:xfrm>
        </p:spPr>
        <p:txBody>
          <a:bodyPr anchor="b" anchorCtr="0">
            <a:normAutofit/>
          </a:bodyPr>
          <a:lstStyle>
            <a:lvl1pPr>
              <a:defRPr sz="2400">
                <a:solidFill>
                  <a:schemeClr val="accent1">
                    <a:lumMod val="40000"/>
                    <a:lumOff val="60000"/>
                  </a:schemeClr>
                </a:solidFill>
              </a:defRPr>
            </a:lvl1pPr>
          </a:lstStyle>
          <a:p>
            <a:r>
              <a:rPr lang="en-US" dirty="0" smtClean="0"/>
              <a:t>Click to edit Master</a:t>
            </a:r>
            <a:endParaRPr lang="en-US" dirty="0"/>
          </a:p>
        </p:txBody>
      </p:sp>
      <p:sp>
        <p:nvSpPr>
          <p:cNvPr id="10" name="Text Placeholder 9"/>
          <p:cNvSpPr>
            <a:spLocks noGrp="1"/>
          </p:cNvSpPr>
          <p:nvPr>
            <p:ph type="body" sz="quarter" idx="10"/>
          </p:nvPr>
        </p:nvSpPr>
        <p:spPr>
          <a:xfrm>
            <a:off x="487737" y="1991116"/>
            <a:ext cx="3625850" cy="439364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2000">
                <a:solidFill>
                  <a:schemeClr val="bg1"/>
                </a:solidFill>
              </a:defRPr>
            </a:lvl2pPr>
            <a:lvl3pPr marL="630237" indent="0">
              <a:buClr>
                <a:schemeClr val="bg1"/>
              </a:buClr>
              <a:buFont typeface="Wingdings" panose="05000000000000000000" pitchFamily="2" charset="2"/>
              <a:buNone/>
              <a:defRPr sz="18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1"/>
          </p:nvPr>
        </p:nvSpPr>
        <p:spPr>
          <a:xfrm>
            <a:off x="5076670" y="1991116"/>
            <a:ext cx="3625850" cy="4393641"/>
          </a:xfrm>
        </p:spPr>
        <p:txBody>
          <a:bodyPr/>
          <a:lstStyle>
            <a:lvl1pPr marL="0" indent="0">
              <a:buClr>
                <a:schemeClr val="bg1"/>
              </a:buClr>
              <a:buFont typeface="Wingdings" panose="05000000000000000000" pitchFamily="2" charset="2"/>
              <a:buNone/>
              <a:defRPr sz="2400">
                <a:solidFill>
                  <a:schemeClr val="bg1"/>
                </a:solidFill>
              </a:defRPr>
            </a:lvl1pPr>
            <a:lvl2pPr marL="284163" indent="0">
              <a:buClr>
                <a:schemeClr val="bg1"/>
              </a:buClr>
              <a:buFont typeface="Wingdings" panose="05000000000000000000" pitchFamily="2" charset="2"/>
              <a:buNone/>
              <a:defRPr sz="2000">
                <a:solidFill>
                  <a:schemeClr val="bg1"/>
                </a:solidFill>
              </a:defRPr>
            </a:lvl2pPr>
            <a:lvl3pPr marL="630237" indent="0">
              <a:buClr>
                <a:schemeClr val="bg1"/>
              </a:buClr>
              <a:buFont typeface="Wingdings" panose="05000000000000000000" pitchFamily="2" charset="2"/>
              <a:buNone/>
              <a:defRPr sz="1800">
                <a:solidFill>
                  <a:schemeClr val="bg1"/>
                </a:solidFill>
              </a:defRPr>
            </a:lvl3pPr>
            <a:lvl4pPr marL="917575" indent="0">
              <a:buClr>
                <a:schemeClr val="bg1"/>
              </a:buClr>
              <a:buFont typeface="Wingdings" panose="05000000000000000000" pitchFamily="2" charset="2"/>
              <a:buNone/>
              <a:defRPr sz="1600">
                <a:solidFill>
                  <a:schemeClr val="bg1"/>
                </a:solidFill>
              </a:defRPr>
            </a:lvl4pPr>
            <a:lvl5pPr marL="1198562" indent="0">
              <a:buClr>
                <a:schemeClr val="bg1"/>
              </a:buClr>
              <a:buFont typeface="Wingdings" panose="05000000000000000000" pitchFamily="2" charset="2"/>
              <a:buNone/>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2"/>
          </p:nvPr>
        </p:nvSpPr>
        <p:spPr>
          <a:xfrm>
            <a:off x="5070627" y="627986"/>
            <a:ext cx="3631893" cy="950913"/>
          </a:xfrm>
          <a:noFill/>
          <a:ln w="9525">
            <a:noFill/>
            <a:miter lim="800000"/>
            <a:headEnd/>
            <a:tailEnd/>
          </a:ln>
        </p:spPr>
        <p:txBody>
          <a:bodyPr vert="horz" wrap="square" lIns="72000" tIns="36000" rIns="72000" bIns="36000" numCol="1" anchor="b" anchorCtr="0" compatLnSpc="1">
            <a:prstTxWarp prst="textNoShape">
              <a:avLst/>
            </a:prstTxWarp>
            <a:normAutofit/>
          </a:bodyPr>
          <a:lstStyle>
            <a:lvl1pPr marL="0" indent="0">
              <a:buNone/>
              <a:defRPr lang="en-US" sz="2400" b="1" smtClean="0">
                <a:solidFill>
                  <a:schemeClr val="accent1">
                    <a:lumMod val="40000"/>
                    <a:lumOff val="60000"/>
                  </a:schemeClr>
                </a:solidFill>
                <a:ea typeface="+mj-ea"/>
                <a:cs typeface="+mj-cs"/>
              </a:defRPr>
            </a:lvl1pPr>
            <a:lvl2pPr>
              <a:defRPr lang="en-US" sz="2400" b="1" smtClean="0">
                <a:solidFill>
                  <a:srgbClr val="003366"/>
                </a:solidFill>
                <a:latin typeface="Arial Narrow" pitchFamily="34" charset="0"/>
              </a:defRPr>
            </a:lvl2pPr>
            <a:lvl3pPr>
              <a:defRPr lang="en-US" sz="2400" b="1" smtClean="0">
                <a:solidFill>
                  <a:srgbClr val="003366"/>
                </a:solidFill>
                <a:latin typeface="Arial Narrow" pitchFamily="34" charset="0"/>
              </a:defRPr>
            </a:lvl3pPr>
            <a:lvl4pPr>
              <a:defRPr lang="en-US" sz="2400" b="1" smtClean="0">
                <a:solidFill>
                  <a:srgbClr val="003366"/>
                </a:solidFill>
                <a:latin typeface="Arial Narrow" pitchFamily="34" charset="0"/>
              </a:defRPr>
            </a:lvl4pPr>
            <a:lvl5pPr>
              <a:defRPr lang="en-US" sz="2400" b="1">
                <a:solidFill>
                  <a:srgbClr val="003366"/>
                </a:solidFill>
                <a:latin typeface="Arial Narrow" pitchFamily="34" charset="0"/>
              </a:defRPr>
            </a:lvl5pPr>
          </a:lstStyle>
          <a:p>
            <a:pPr lvl="0">
              <a:lnSpc>
                <a:spcPct val="90000"/>
              </a:lnSpc>
              <a:spcBef>
                <a:spcPct val="0"/>
              </a:spcBef>
            </a:pPr>
            <a:r>
              <a:rPr lang="en-US" dirty="0" smtClean="0"/>
              <a:t>Click to edit Master</a:t>
            </a:r>
            <a:endParaRPr lang="en-US" dirty="0"/>
          </a:p>
        </p:txBody>
      </p:sp>
    </p:spTree>
    <p:extLst>
      <p:ext uri="{BB962C8B-B14F-4D97-AF65-F5344CB8AC3E}">
        <p14:creationId xmlns:p14="http://schemas.microsoft.com/office/powerpoint/2010/main" val="166933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08559" y="142407"/>
            <a:ext cx="8526882" cy="859550"/>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167451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790" y="333375"/>
            <a:ext cx="8858250" cy="460502"/>
          </a:xfrm>
        </p:spPr>
        <p:txBody>
          <a:bodyPr wrap="square" anchor="b" anchorCtr="0">
            <a:noAutofit/>
          </a:bodyPr>
          <a:lstStyle>
            <a:lvl1pPr>
              <a:defRPr b="1">
                <a:solidFill>
                  <a:srgbClr val="001C3A"/>
                </a:solidFill>
              </a:defRPr>
            </a:lvl1pPr>
          </a:lstStyle>
          <a:p>
            <a:r>
              <a:rPr lang="en-US" dirty="0" smtClean="0"/>
              <a:t>Click to edit Master title style</a:t>
            </a:r>
            <a:endParaRPr lang="en-US" dirty="0"/>
          </a:p>
        </p:txBody>
      </p:sp>
      <p:sp>
        <p:nvSpPr>
          <p:cNvPr id="4" name="Slide Number Placeholder 8"/>
          <p:cNvSpPr>
            <a:spLocks noGrp="1"/>
          </p:cNvSpPr>
          <p:nvPr>
            <p:ph type="sldNum" sz="quarter" idx="4"/>
          </p:nvPr>
        </p:nvSpPr>
        <p:spPr>
          <a:xfrm>
            <a:off x="6989936" y="6547422"/>
            <a:ext cx="2133600" cy="365125"/>
          </a:xfrm>
          <a:prstGeom prst="rect">
            <a:avLst/>
          </a:prstGeom>
        </p:spPr>
        <p:txBody>
          <a:bodyPr vert="horz" lIns="91440" tIns="45720" rIns="91440" bIns="45720" rtlCol="0" anchor="ctr"/>
          <a:lstStyle>
            <a:lvl1pPr algn="r">
              <a:defRPr sz="900">
                <a:solidFill>
                  <a:schemeClr val="tx1"/>
                </a:solidFill>
              </a:defRPr>
            </a:lvl1pPr>
          </a:lstStyle>
          <a:p>
            <a:fld id="{BFCE8593-0716-4ADB-9506-A948C33720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3206877"/>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263480"/>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0518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0" baseline="0">
                <a:latin typeface="Arial Narrow" panose="020B0606020202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3452295"/>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9848"/>
            <a:ext cx="8229600" cy="1231106"/>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defRPr lang="en-US" sz="1400" b="1" dirty="0" smtClean="0">
                <a:solidFill>
                  <a:schemeClr val="tx1"/>
                </a:solidFill>
                <a:latin typeface="+mn-lt"/>
                <a:ea typeface="+mn-ea"/>
                <a:cs typeface="+mn-cs"/>
              </a:defRPr>
            </a:lvl1pPr>
            <a:lvl2pPr algn="l" rtl="0" fontAlgn="base">
              <a:spcBef>
                <a:spcPct val="20000"/>
              </a:spcBef>
              <a:spcAft>
                <a:spcPct val="0"/>
              </a:spcAft>
              <a:defRPr lang="en-US" sz="1400" dirty="0" smtClean="0">
                <a:solidFill>
                  <a:schemeClr val="tx1"/>
                </a:solidFill>
                <a:latin typeface="+mn-lt"/>
                <a:cs typeface="+mn-cs"/>
              </a:defRPr>
            </a:lvl2pPr>
            <a:lvl3pPr algn="l" rtl="0" fontAlgn="base">
              <a:spcBef>
                <a:spcPct val="20000"/>
              </a:spcBef>
              <a:spcAft>
                <a:spcPct val="0"/>
              </a:spcAft>
              <a:defRPr lang="en-US" sz="1200" dirty="0" smtClean="0">
                <a:solidFill>
                  <a:schemeClr val="tx1"/>
                </a:solidFill>
                <a:latin typeface="+mn-lt"/>
                <a:cs typeface="+mn-cs"/>
              </a:defRPr>
            </a:lvl3pPr>
            <a:lvl4pPr indent="-228600" algn="l" rtl="0" fontAlgn="base">
              <a:spcBef>
                <a:spcPct val="20000"/>
              </a:spcBef>
              <a:spcAft>
                <a:spcPct val="0"/>
              </a:spcAft>
              <a:defRPr lang="en-US" sz="1200" dirty="0" smtClean="0">
                <a:solidFill>
                  <a:schemeClr val="tx1"/>
                </a:solidFill>
                <a:latin typeface="+mn-lt"/>
                <a:cs typeface="+mn-cs"/>
              </a:defRPr>
            </a:lvl4pPr>
            <a:lvl5pPr indent="-228600" algn="l" rtl="0" fontAlgn="base">
              <a:spcBef>
                <a:spcPct val="20000"/>
              </a:spcBef>
              <a:spcAft>
                <a:spcPct val="0"/>
              </a:spcAft>
              <a:defRPr lang="en-US" sz="1200" dirty="0">
                <a:solidFill>
                  <a:schemeClr val="tx1"/>
                </a:solidFill>
                <a:latin typeface="+mn-lt"/>
                <a:cs typeface="+mn-cs"/>
              </a:defRPr>
            </a:lvl5pPr>
            <a:lvl6pPr>
              <a:defRPr sz="1800"/>
            </a:lvl6pPr>
            <a:lvl7pPr>
              <a:defRPr sz="1800"/>
            </a:lvl7pPr>
            <a:lvl8pPr>
              <a:defRPr sz="1800"/>
            </a:lvl8pPr>
            <a:lvl9pPr>
              <a:defRPr sz="1800"/>
            </a:lvl9pPr>
          </a:lstStyle>
          <a:p>
            <a:pPr lvl="0"/>
            <a:r>
              <a:rPr lang="en-US" dirty="0" smtClean="0"/>
              <a:t>Click to edit Master text styles</a:t>
            </a:r>
          </a:p>
          <a:p>
            <a:pPr marL="342900" lvl="1" indent="-176213" algn="l" rtl="0" eaLnBrk="1" fontAlgn="base" hangingPunct="1">
              <a:spcBef>
                <a:spcPct val="20000"/>
              </a:spcBef>
              <a:spcAft>
                <a:spcPct val="0"/>
              </a:spcAft>
              <a:buFont typeface="Wingdings" pitchFamily="2" charset="2"/>
              <a:buChar char="§"/>
            </a:pPr>
            <a:r>
              <a:rPr lang="en-US" dirty="0" smtClean="0"/>
              <a:t>Second level</a:t>
            </a:r>
          </a:p>
          <a:p>
            <a:pPr marL="520700" lvl="2" indent="-177800" algn="l" rtl="0" eaLnBrk="1" fontAlgn="base" hangingPunct="1">
              <a:spcBef>
                <a:spcPct val="20000"/>
              </a:spcBef>
              <a:spcAft>
                <a:spcPct val="0"/>
              </a:spcAft>
              <a:buClrTx/>
              <a:buFont typeface="Arial" pitchFamily="34" charset="0"/>
              <a:buChar char="–"/>
            </a:pPr>
            <a:r>
              <a:rPr lang="en-US" dirty="0" smtClean="0"/>
              <a:t>Third level</a:t>
            </a:r>
          </a:p>
          <a:p>
            <a:pPr marL="685800" lvl="3" indent="-165100" algn="l" rtl="0" eaLnBrk="1" fontAlgn="base" hangingPunct="1">
              <a:spcBef>
                <a:spcPct val="20000"/>
              </a:spcBef>
              <a:spcAft>
                <a:spcPct val="0"/>
              </a:spcAft>
              <a:buFont typeface="Arial" pitchFamily="34" charset="0"/>
              <a:buChar char="•"/>
            </a:pPr>
            <a:r>
              <a:rPr lang="en-US" dirty="0" smtClean="0"/>
              <a:t>Fourth level</a:t>
            </a:r>
          </a:p>
          <a:p>
            <a:pPr marL="914400" lvl="4" indent="-165100" algn="l" rtl="0" eaLnBrk="1" fontAlgn="base" hangingPunct="1">
              <a:spcBef>
                <a:spcPct val="20000"/>
              </a:spcBef>
              <a:spcAft>
                <a:spcPct val="0"/>
              </a:spcAft>
              <a:buFont typeface="Wingdings" pitchFamily="2" charset="2"/>
              <a:buChar char="§"/>
            </a:pPr>
            <a:r>
              <a:rPr lang="en-US" dirty="0" smtClean="0"/>
              <a:t>Fifth level</a:t>
            </a:r>
            <a:endParaRPr lang="en-US" dirty="0"/>
          </a:p>
        </p:txBody>
      </p:sp>
      <p:sp>
        <p:nvSpPr>
          <p:cNvPr id="4" name="Content Placeholder 3"/>
          <p:cNvSpPr>
            <a:spLocks noGrp="1"/>
          </p:cNvSpPr>
          <p:nvPr>
            <p:ph sz="half" idx="2"/>
          </p:nvPr>
        </p:nvSpPr>
        <p:spPr>
          <a:xfrm>
            <a:off x="457200" y="5353879"/>
            <a:ext cx="8229600" cy="738664"/>
          </a:xfrm>
          <a:solidFill>
            <a:srgbClr val="1E51A6"/>
          </a:solidFill>
        </p:spPr>
        <p:txBody>
          <a:bodyPr anchor="t">
            <a:spAutoFit/>
          </a:bodyPr>
          <a:lstStyle>
            <a:lvl1pPr marL="0" indent="0">
              <a:spcBef>
                <a:spcPts val="0"/>
              </a:spcBef>
              <a:defRPr sz="1400" i="1">
                <a:solidFill>
                  <a:schemeClr val="bg1"/>
                </a:solidFill>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a:t>
            </a:r>
          </a:p>
          <a:p>
            <a:pPr lvl="0"/>
            <a:r>
              <a:rPr lang="en-US" dirty="0" smtClean="0"/>
              <a:t>A</a:t>
            </a:r>
          </a:p>
          <a:p>
            <a:pPr lvl="0"/>
            <a:r>
              <a:rPr lang="en-US" dirty="0" smtClean="0"/>
              <a:t>a</a:t>
            </a:r>
          </a:p>
        </p:txBody>
      </p:sp>
      <p:sp>
        <p:nvSpPr>
          <p:cNvPr id="5" name="Rectangle 3"/>
          <p:cNvSpPr>
            <a:spLocks noGrp="1" noChangeArrowheads="1"/>
          </p:cNvSpPr>
          <p:nvPr>
            <p:ph type="sldNum" sz="quarter" idx="10"/>
          </p:nvPr>
        </p:nvSpPr>
        <p:spPr>
          <a:xfrm>
            <a:off x="134938" y="6248400"/>
            <a:ext cx="731837" cy="476250"/>
          </a:xfrm>
          <a:prstGeom prst="rect">
            <a:avLst/>
          </a:prstGeom>
          <a:ln/>
        </p:spPr>
        <p:txBody>
          <a:bodyPr/>
          <a:lstStyle>
            <a:lvl1pPr>
              <a:defRPr/>
            </a:lvl1pPr>
          </a:lstStyle>
          <a:p>
            <a:pPr>
              <a:defRPr/>
            </a:pPr>
            <a:fld id="{99932058-9931-443D-9F7D-86348882B28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805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F1">
    <p:bg>
      <p:bgRef idx="1001">
        <a:schemeClr val="bg1"/>
      </p:bgRef>
    </p:bg>
    <p:spTree>
      <p:nvGrpSpPr>
        <p:cNvPr id="1" name=""/>
        <p:cNvGrpSpPr/>
        <p:nvPr/>
      </p:nvGrpSpPr>
      <p:grpSpPr>
        <a:xfrm>
          <a:off x="0" y="0"/>
          <a:ext cx="0" cy="0"/>
          <a:chOff x="0" y="0"/>
          <a:chExt cx="0" cy="0"/>
        </a:xfrm>
      </p:grpSpPr>
      <p:pic>
        <p:nvPicPr>
          <p:cNvPr id="19" name="15 Imagen"/>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43" y="-30581"/>
            <a:ext cx="9155131" cy="4267200"/>
          </a:xfrm>
          <a:prstGeom prst="rect">
            <a:avLst/>
          </a:prstGeom>
        </p:spPr>
      </p:pic>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4"/>
          <p:cNvSpPr>
            <a:spLocks noGrp="1"/>
          </p:cNvSpPr>
          <p:nvPr>
            <p:ph type="pic" sz="quarter" idx="13"/>
          </p:nvPr>
        </p:nvSpPr>
        <p:spPr>
          <a:xfrm>
            <a:off x="532800" y="5792400"/>
            <a:ext cx="2955600" cy="500400"/>
          </a:xfrm>
        </p:spPr>
      </p:sp>
      <p:grpSp>
        <p:nvGrpSpPr>
          <p:cNvPr id="10" name="14 Grupo"/>
          <p:cNvGrpSpPr/>
          <p:nvPr userDrawn="1"/>
        </p:nvGrpSpPr>
        <p:grpSpPr>
          <a:xfrm>
            <a:off x="3807" y="4190898"/>
            <a:ext cx="9144004" cy="45720"/>
            <a:chOff x="0" y="4373880"/>
            <a:chExt cx="9144004" cy="45720"/>
          </a:xfrm>
        </p:grpSpPr>
        <p:sp>
          <p:nvSpPr>
            <p:cNvPr id="13" name="8 Rectángulo"/>
            <p:cNvSpPr/>
            <p:nvPr/>
          </p:nvSpPr>
          <p:spPr>
            <a:xfrm>
              <a:off x="0" y="4373881"/>
              <a:ext cx="72390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9 Rectángulo"/>
            <p:cNvSpPr/>
            <p:nvPr/>
          </p:nvSpPr>
          <p:spPr>
            <a:xfrm rot="10800000" flipV="1">
              <a:off x="7239000" y="4373880"/>
              <a:ext cx="4572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10 Rectángulo"/>
            <p:cNvSpPr/>
            <p:nvPr/>
          </p:nvSpPr>
          <p:spPr>
            <a:xfrm rot="10800000" flipV="1">
              <a:off x="7696200" y="4373880"/>
              <a:ext cx="304800" cy="4571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12 Rectángulo"/>
            <p:cNvSpPr/>
            <p:nvPr/>
          </p:nvSpPr>
          <p:spPr>
            <a:xfrm rot="10800000" flipV="1">
              <a:off x="8153401" y="4373880"/>
              <a:ext cx="53340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11 Rectángulo"/>
            <p:cNvSpPr/>
            <p:nvPr/>
          </p:nvSpPr>
          <p:spPr>
            <a:xfrm rot="10800000" flipV="1">
              <a:off x="8001000" y="4373880"/>
              <a:ext cx="3048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13 Rectángulo"/>
            <p:cNvSpPr/>
            <p:nvPr/>
          </p:nvSpPr>
          <p:spPr>
            <a:xfrm rot="10800000" flipV="1">
              <a:off x="8686804" y="4373881"/>
              <a:ext cx="4572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24" name="Text Placeholder 28"/>
          <p:cNvSpPr>
            <a:spLocks noGrp="1"/>
          </p:cNvSpPr>
          <p:nvPr>
            <p:ph type="body" sz="quarter" idx="16" hasCustomPrompt="1"/>
          </p:nvPr>
        </p:nvSpPr>
        <p:spPr>
          <a:xfrm>
            <a:off x="4121149" y="6271510"/>
            <a:ext cx="4854408" cy="285985"/>
          </a:xfrm>
        </p:spPr>
        <p:txBody>
          <a:bodyPr vert="horz" lIns="0" tIns="0" rIns="0" bIns="0" rtlCol="0" anchor="t" anchorCtr="0">
            <a:no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6" name="Text Placeholder 18"/>
          <p:cNvSpPr>
            <a:spLocks noGrp="1"/>
          </p:cNvSpPr>
          <p:nvPr>
            <p:ph type="body" sz="quarter" idx="18" hasCustomPrompt="1"/>
          </p:nvPr>
        </p:nvSpPr>
        <p:spPr>
          <a:xfrm>
            <a:off x="4121150" y="5529706"/>
            <a:ext cx="4844886" cy="666558"/>
          </a:xfrm>
          <a:noFill/>
          <a:ln w="9525">
            <a:noFill/>
            <a:miter lim="800000"/>
            <a:headEnd/>
            <a:tailEnd/>
          </a:ln>
        </p:spPr>
        <p:txBody>
          <a:bodyPr vert="horz" wrap="square" lIns="0" tIns="0" rIns="0" bIns="0" numCol="1" rtlCol="0" anchor="ctr" anchorCtr="0" compatLnSpc="1">
            <a:prstTxWarp prst="textNoShape">
              <a:avLst/>
            </a:prstTxWarp>
            <a:noAutofit/>
          </a:bodyPr>
          <a:lstStyle>
            <a:lvl1pPr marL="169863" indent="-169863">
              <a:spcBef>
                <a:spcPts val="0"/>
              </a:spcBef>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27" name="Title 3"/>
          <p:cNvSpPr>
            <a:spLocks noGrp="1"/>
          </p:cNvSpPr>
          <p:nvPr>
            <p:ph type="title" hasCustomPrompt="1"/>
          </p:nvPr>
        </p:nvSpPr>
        <p:spPr>
          <a:xfrm>
            <a:off x="4114798" y="4728411"/>
            <a:ext cx="4848728" cy="677104"/>
          </a:xfrm>
          <a:noFill/>
          <a:ln w="9525">
            <a:noFill/>
            <a:miter lim="800000"/>
            <a:headEnd/>
            <a:tailEnd/>
          </a:ln>
        </p:spPr>
        <p:txBody>
          <a:bodyPr vert="horz" wrap="square" lIns="0" tIns="0" rIns="0" bIns="0" numCol="1" rtlCol="0" anchor="ctr" anchorCtr="0" compatLnSpc="1">
            <a:prstTxWarp prst="textNoShape">
              <a:avLst/>
            </a:prstTxWarp>
            <a:noAutofit/>
          </a:bodyPr>
          <a:lstStyle>
            <a:lvl1pPr>
              <a:defRPr lang="en-US" kern="120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198398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Run">
    <p:bg>
      <p:bgRef idx="1001">
        <a:schemeClr val="bg1"/>
      </p:bgRef>
    </p:bg>
    <p:spTree>
      <p:nvGrpSpPr>
        <p:cNvPr id="1" name=""/>
        <p:cNvGrpSpPr/>
        <p:nvPr/>
      </p:nvGrpSpPr>
      <p:grpSpPr>
        <a:xfrm>
          <a:off x="0" y="0"/>
          <a:ext cx="0" cy="0"/>
          <a:chOff x="0" y="0"/>
          <a:chExt cx="0" cy="0"/>
        </a:xfrm>
      </p:grpSpPr>
      <p:pic>
        <p:nvPicPr>
          <p:cNvPr id="24" name="15 Imagen"/>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3" cy="4190898"/>
          </a:xfrm>
          <a:prstGeom prst="rect">
            <a:avLst/>
          </a:prstGeom>
        </p:spPr>
      </p:pic>
      <p:grpSp>
        <p:nvGrpSpPr>
          <p:cNvPr id="10" name="14 Grupo"/>
          <p:cNvGrpSpPr/>
          <p:nvPr userDrawn="1"/>
        </p:nvGrpSpPr>
        <p:grpSpPr>
          <a:xfrm>
            <a:off x="3807" y="4190898"/>
            <a:ext cx="9144004" cy="45720"/>
            <a:chOff x="0" y="4373880"/>
            <a:chExt cx="9144004" cy="45720"/>
          </a:xfrm>
        </p:grpSpPr>
        <p:sp>
          <p:nvSpPr>
            <p:cNvPr id="13" name="8 Rectángulo"/>
            <p:cNvSpPr/>
            <p:nvPr/>
          </p:nvSpPr>
          <p:spPr>
            <a:xfrm>
              <a:off x="0" y="4373881"/>
              <a:ext cx="72390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9 Rectángulo"/>
            <p:cNvSpPr/>
            <p:nvPr/>
          </p:nvSpPr>
          <p:spPr>
            <a:xfrm rot="10800000" flipV="1">
              <a:off x="7239000" y="4373880"/>
              <a:ext cx="4572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10 Rectángulo"/>
            <p:cNvSpPr/>
            <p:nvPr/>
          </p:nvSpPr>
          <p:spPr>
            <a:xfrm rot="10800000" flipV="1">
              <a:off x="7696200" y="4373880"/>
              <a:ext cx="304800" cy="4571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12 Rectángulo"/>
            <p:cNvSpPr/>
            <p:nvPr/>
          </p:nvSpPr>
          <p:spPr>
            <a:xfrm rot="10800000" flipV="1">
              <a:off x="8153401" y="4373880"/>
              <a:ext cx="53340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11 Rectángulo"/>
            <p:cNvSpPr/>
            <p:nvPr/>
          </p:nvSpPr>
          <p:spPr>
            <a:xfrm rot="10800000" flipV="1">
              <a:off x="8001000" y="4373880"/>
              <a:ext cx="3048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13 Rectángulo"/>
            <p:cNvSpPr/>
            <p:nvPr/>
          </p:nvSpPr>
          <p:spPr>
            <a:xfrm rot="10800000" flipV="1">
              <a:off x="8686804" y="4373881"/>
              <a:ext cx="4572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8 Conector recto"/>
          <p:cNvCxnSpPr/>
          <p:nvPr userDrawn="1"/>
        </p:nvCxnSpPr>
        <p:spPr>
          <a:xfrm rot="5400000">
            <a:off x="3017413" y="5609008"/>
            <a:ext cx="1735984" cy="1588"/>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4"/>
          <p:cNvSpPr>
            <a:spLocks noGrp="1"/>
          </p:cNvSpPr>
          <p:nvPr>
            <p:ph type="pic" sz="quarter" idx="13"/>
          </p:nvPr>
        </p:nvSpPr>
        <p:spPr>
          <a:xfrm>
            <a:off x="532800" y="5792400"/>
            <a:ext cx="2955600" cy="500400"/>
          </a:xfrm>
        </p:spPr>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2" y="4796481"/>
            <a:ext cx="2971800" cy="483007"/>
          </a:xfrm>
          <a:prstGeom prst="rect">
            <a:avLst/>
          </a:prstGeom>
        </p:spPr>
      </p:pic>
      <p:sp>
        <p:nvSpPr>
          <p:cNvPr id="25" name="Text Placeholder 28"/>
          <p:cNvSpPr>
            <a:spLocks noGrp="1"/>
          </p:cNvSpPr>
          <p:nvPr>
            <p:ph type="body" sz="quarter" idx="16" hasCustomPrompt="1"/>
          </p:nvPr>
        </p:nvSpPr>
        <p:spPr>
          <a:xfrm>
            <a:off x="4121149" y="6271510"/>
            <a:ext cx="4854408" cy="285985"/>
          </a:xfrm>
        </p:spPr>
        <p:txBody>
          <a:bodyPr vert="horz" lIns="0" tIns="0" rIns="0" bIns="0" rtlCol="0" anchor="t" anchorCtr="0">
            <a:noAutofit/>
          </a:bodyPr>
          <a:lstStyle>
            <a:lvl1pPr marL="285750" indent="-285750">
              <a:buFont typeface="Arial" panose="020B0604020202020204" pitchFamily="34" charset="0"/>
              <a:buNone/>
              <a:defRPr kumimoji="0" lang="en-US" sz="1400" b="1" u="none" strike="noStrike" kern="1200" cap="none" spc="0" normalizeH="0" baseline="0" dirty="0" smtClean="0">
                <a:ln>
                  <a:noFill/>
                </a:ln>
                <a:solidFill>
                  <a:schemeClr val="bg1">
                    <a:lumMod val="50000"/>
                  </a:schemeClr>
                </a:solidFill>
                <a:effectLst/>
                <a:uLnTx/>
                <a:uFillTx/>
                <a:latin typeface="Arial"/>
                <a:cs typeface="Arial"/>
              </a:defRPr>
            </a:lvl1pPr>
          </a:lstStyle>
          <a:p>
            <a:pPr marL="0" marR="0" lvl="0" indent="0" defTabSz="1221456" fontAlgn="auto" latinLnBrk="0">
              <a:lnSpc>
                <a:spcPct val="100000"/>
              </a:lnSpc>
              <a:spcBef>
                <a:spcPts val="300"/>
              </a:spcBef>
              <a:spcAft>
                <a:spcPts val="600"/>
              </a:spcAft>
              <a:buClr>
                <a:schemeClr val="accent2"/>
              </a:buClr>
              <a:buSzPct val="110000"/>
              <a:tabLst/>
            </a:pPr>
            <a:r>
              <a:rPr lang="en-US" dirty="0" smtClean="0"/>
              <a:t>Date</a:t>
            </a:r>
          </a:p>
        </p:txBody>
      </p:sp>
      <p:sp>
        <p:nvSpPr>
          <p:cNvPr id="26" name="Text Placeholder 18"/>
          <p:cNvSpPr>
            <a:spLocks noGrp="1"/>
          </p:cNvSpPr>
          <p:nvPr>
            <p:ph type="body" sz="quarter" idx="18" hasCustomPrompt="1"/>
          </p:nvPr>
        </p:nvSpPr>
        <p:spPr>
          <a:xfrm>
            <a:off x="4121150" y="5529706"/>
            <a:ext cx="4844886" cy="666558"/>
          </a:xfrm>
          <a:noFill/>
          <a:ln w="9525">
            <a:noFill/>
            <a:miter lim="800000"/>
            <a:headEnd/>
            <a:tailEnd/>
          </a:ln>
        </p:spPr>
        <p:txBody>
          <a:bodyPr vert="horz" wrap="square" lIns="0" tIns="0" rIns="0" bIns="0" numCol="1" rtlCol="0" anchor="ctr" anchorCtr="0" compatLnSpc="1">
            <a:prstTxWarp prst="textNoShape">
              <a:avLst/>
            </a:prstTxWarp>
            <a:noAutofit/>
          </a:bodyPr>
          <a:lstStyle>
            <a:lvl1pPr marL="342900" indent="-342900">
              <a:spcBef>
                <a:spcPts val="0"/>
              </a:spcBef>
              <a:buFont typeface="Arial" panose="020B0604020202020204" pitchFamily="34" charset="0"/>
              <a:buNone/>
              <a:defRPr lang="en-US" b="1" kern="1200" dirty="0" smtClean="0">
                <a:solidFill>
                  <a:schemeClr val="tx1">
                    <a:lumMod val="50000"/>
                    <a:lumOff val="50000"/>
                  </a:schemeClr>
                </a:solidFill>
                <a:latin typeface="Arial"/>
                <a:ea typeface="+mj-ea"/>
                <a:cs typeface="Arial"/>
              </a:defRPr>
            </a:lvl1pPr>
          </a:lstStyle>
          <a:p>
            <a:pPr marL="0" marR="0" lvl="0" indent="0" defTabSz="1221456" fontAlgn="auto" latinLnBrk="0">
              <a:lnSpc>
                <a:spcPct val="90000"/>
              </a:lnSpc>
              <a:spcBef>
                <a:spcPct val="0"/>
              </a:spcBef>
              <a:spcAft>
                <a:spcPts val="0"/>
              </a:spcAft>
              <a:buClrTx/>
              <a:buSzTx/>
              <a:tabLst/>
            </a:pPr>
            <a:r>
              <a:rPr lang="en-US" dirty="0" smtClean="0"/>
              <a:t>Name, Title</a:t>
            </a:r>
          </a:p>
        </p:txBody>
      </p:sp>
      <p:sp>
        <p:nvSpPr>
          <p:cNvPr id="27" name="Title 3"/>
          <p:cNvSpPr>
            <a:spLocks noGrp="1"/>
          </p:cNvSpPr>
          <p:nvPr>
            <p:ph type="title" hasCustomPrompt="1"/>
          </p:nvPr>
        </p:nvSpPr>
        <p:spPr>
          <a:xfrm>
            <a:off x="4114798" y="4728411"/>
            <a:ext cx="4848728" cy="677104"/>
          </a:xfrm>
          <a:noFill/>
          <a:ln w="9525">
            <a:noFill/>
            <a:miter lim="800000"/>
            <a:headEnd/>
            <a:tailEnd/>
          </a:ln>
        </p:spPr>
        <p:txBody>
          <a:bodyPr vert="horz" wrap="square" lIns="0" tIns="0" rIns="0" bIns="0" numCol="1" rtlCol="0" anchor="ctr" anchorCtr="0" compatLnSpc="1">
            <a:prstTxWarp prst="textNoShape">
              <a:avLst/>
            </a:prstTxWarp>
            <a:noAutofit/>
          </a:bodyPr>
          <a:lstStyle>
            <a:lvl1pPr>
              <a:defRPr lang="en-US" kern="1200" dirty="0">
                <a:solidFill>
                  <a:schemeClr val="tx1">
                    <a:lumMod val="50000"/>
                    <a:lumOff val="50000"/>
                  </a:schemeClr>
                </a:solidFill>
                <a:latin typeface="Arial"/>
                <a:cs typeface="Arial"/>
              </a:defRPr>
            </a:lvl1pPr>
          </a:lstStyle>
          <a:p>
            <a:pPr marL="0" marR="0" lvl="0" indent="0" defTabSz="1221456" fontAlgn="auto" latinLnBrk="0">
              <a:spcAft>
                <a:spcPts val="0"/>
              </a:spcAft>
              <a:buClrTx/>
              <a:buSzTx/>
              <a:buFont typeface="Wingdings" pitchFamily="2" charset="2"/>
              <a:buNone/>
              <a:tabLst/>
            </a:pPr>
            <a:r>
              <a:rPr lang="en-US" dirty="0" smtClean="0"/>
              <a:t>Presentation Title</a:t>
            </a:r>
            <a:endParaRPr lang="en-US" dirty="0"/>
          </a:p>
        </p:txBody>
      </p:sp>
    </p:spTree>
    <p:extLst>
      <p:ext uri="{BB962C8B-B14F-4D97-AF65-F5344CB8AC3E}">
        <p14:creationId xmlns:p14="http://schemas.microsoft.com/office/powerpoint/2010/main" val="83014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bwMode="auto">
          <a:xfrm>
            <a:off x="-1" y="-9398"/>
            <a:ext cx="4588933" cy="6867399"/>
          </a:xfrm>
          <a:prstGeom prst="rect">
            <a:avLst/>
          </a:prstGeom>
          <a:solidFill>
            <a:schemeClr val="accent1"/>
          </a:solidFill>
          <a:ln w="9525">
            <a:noFill/>
            <a:round/>
            <a:headEnd/>
            <a:tailEnd/>
          </a:ln>
        </p:spPr>
        <p:txBody>
          <a:bodyPr wrap="none" rtlCol="0" anchor="ctr"/>
          <a:lstStyle/>
          <a:p>
            <a:r>
              <a:rPr lang="en-US">
                <a:solidFill>
                  <a:prstClr val="black"/>
                </a:solidFill>
                <a:latin typeface="Arial"/>
              </a:rPr>
              <a:t> </a:t>
            </a:r>
          </a:p>
        </p:txBody>
      </p:sp>
      <p:sp>
        <p:nvSpPr>
          <p:cNvPr id="2" name="Rectangle 1"/>
          <p:cNvSpPr/>
          <p:nvPr userDrawn="1"/>
        </p:nvSpPr>
        <p:spPr bwMode="auto">
          <a:xfrm>
            <a:off x="4588933" y="2"/>
            <a:ext cx="4576234" cy="6858001"/>
          </a:xfrm>
          <a:prstGeom prst="rect">
            <a:avLst/>
          </a:prstGeom>
          <a:solidFill>
            <a:srgbClr val="001C3A"/>
          </a:solidFill>
          <a:ln w="9525">
            <a:noFill/>
            <a:round/>
            <a:headEnd/>
            <a:tailEnd/>
          </a:ln>
        </p:spPr>
        <p:txBody>
          <a:bodyPr wrap="none" rtlCol="0" anchor="ctr"/>
          <a:lstStyle/>
          <a:p>
            <a:endParaRPr lang="en-US">
              <a:solidFill>
                <a:prstClr val="black"/>
              </a:solidFill>
              <a:latin typeface="Arial"/>
            </a:endParaRPr>
          </a:p>
        </p:txBody>
      </p:sp>
      <p:sp>
        <p:nvSpPr>
          <p:cNvPr id="5" name="Title 1"/>
          <p:cNvSpPr>
            <a:spLocks noGrp="1"/>
          </p:cNvSpPr>
          <p:nvPr>
            <p:ph type="title"/>
          </p:nvPr>
        </p:nvSpPr>
        <p:spPr>
          <a:xfrm>
            <a:off x="481694" y="1154610"/>
            <a:ext cx="3343980" cy="950489"/>
          </a:xfrm>
        </p:spPr>
        <p:txBody>
          <a:bodyPr anchor="t" anchorCtr="0">
            <a:noAutofit/>
          </a:bodyPr>
          <a:lstStyle>
            <a:lvl1pPr algn="r">
              <a:defRPr sz="3600">
                <a:solidFill>
                  <a:schemeClr val="bg1"/>
                </a:solidFill>
              </a:defRPr>
            </a:lvl1pPr>
          </a:lstStyle>
          <a:p>
            <a:r>
              <a:rPr lang="en-US" dirty="0" smtClean="0"/>
              <a:t>Click to edit Master</a:t>
            </a:r>
            <a:endParaRPr lang="en-US" dirty="0"/>
          </a:p>
        </p:txBody>
      </p:sp>
      <p:sp>
        <p:nvSpPr>
          <p:cNvPr id="13" name="Text Placeholder 9"/>
          <p:cNvSpPr>
            <a:spLocks noGrp="1"/>
          </p:cNvSpPr>
          <p:nvPr>
            <p:ph type="body" sz="quarter" idx="11"/>
          </p:nvPr>
        </p:nvSpPr>
        <p:spPr>
          <a:xfrm>
            <a:off x="5076670" y="417095"/>
            <a:ext cx="3625850" cy="6149426"/>
          </a:xfrm>
        </p:spPr>
        <p:txBody>
          <a:bodyPr/>
          <a:lstStyle>
            <a:lvl1pPr marL="342900" indent="-342900">
              <a:buClr>
                <a:schemeClr val="bg1"/>
              </a:buClr>
              <a:buFont typeface="Wingdings" panose="05000000000000000000" pitchFamily="2" charset="2"/>
              <a:buChar char="§"/>
              <a:defRPr sz="2400">
                <a:solidFill>
                  <a:schemeClr val="bg1"/>
                </a:solidFill>
              </a:defRPr>
            </a:lvl1pPr>
            <a:lvl2pPr marL="569913" indent="-285750">
              <a:buClr>
                <a:schemeClr val="bg1"/>
              </a:buClr>
              <a:buFont typeface="Arial" panose="020B0604020202020204" pitchFamily="34" charset="0"/>
              <a:buChar char="–"/>
              <a:defRPr sz="2000">
                <a:solidFill>
                  <a:schemeClr val="bg1"/>
                </a:solidFill>
              </a:defRPr>
            </a:lvl2pPr>
            <a:lvl3pPr marL="915987" indent="-285750">
              <a:buClr>
                <a:schemeClr val="bg1"/>
              </a:buClr>
              <a:buFont typeface="Arial" panose="020B0604020202020204" pitchFamily="34" charset="0"/>
              <a:buChar char="–"/>
              <a:defRPr sz="1800">
                <a:solidFill>
                  <a:schemeClr val="bg1"/>
                </a:solidFill>
              </a:defRPr>
            </a:lvl3pPr>
            <a:lvl4pPr marL="1203325" indent="-285750">
              <a:buClr>
                <a:schemeClr val="bg1"/>
              </a:buClr>
              <a:buFont typeface="Arial" panose="020B0604020202020204" pitchFamily="34" charset="0"/>
              <a:buChar char="–"/>
              <a:defRPr sz="1600">
                <a:solidFill>
                  <a:schemeClr val="bg1"/>
                </a:solidFill>
              </a:defRPr>
            </a:lvl4pPr>
            <a:lvl5pPr marL="1484312" indent="-285750">
              <a:buClr>
                <a:schemeClr val="bg1"/>
              </a:buClr>
              <a:buFont typeface="Arial" panose="020B0604020202020204" pitchFamily="34" charset="0"/>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hevron 7"/>
          <p:cNvSpPr/>
          <p:nvPr userDrawn="1"/>
        </p:nvSpPr>
        <p:spPr>
          <a:xfrm>
            <a:off x="4336872" y="1159691"/>
            <a:ext cx="533400" cy="533400"/>
          </a:xfrm>
          <a:prstGeom prst="chevron">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b="0">
              <a:solidFill>
                <a:srgbClr val="D2E8FF"/>
              </a:solidFill>
            </a:endParaRPr>
          </a:p>
        </p:txBody>
      </p:sp>
      <p:sp>
        <p:nvSpPr>
          <p:cNvPr id="9" name="Chevron 8"/>
          <p:cNvSpPr/>
          <p:nvPr userDrawn="1"/>
        </p:nvSpPr>
        <p:spPr>
          <a:xfrm>
            <a:off x="4032072" y="1235891"/>
            <a:ext cx="381000" cy="381000"/>
          </a:xfrm>
          <a:prstGeom prst="chevron">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b="0">
              <a:solidFill>
                <a:srgbClr val="D2E8FF"/>
              </a:solidFill>
            </a:endParaRPr>
          </a:p>
        </p:txBody>
      </p:sp>
    </p:spTree>
    <p:extLst>
      <p:ext uri="{BB962C8B-B14F-4D97-AF65-F5344CB8AC3E}">
        <p14:creationId xmlns:p14="http://schemas.microsoft.com/office/powerpoint/2010/main" val="27742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smtClean="0"/>
              <a:t>Click to edit master title style</a:t>
            </a:r>
            <a:endParaRPr lang="en-IN" dirty="0"/>
          </a:p>
        </p:txBody>
      </p:sp>
      <p:sp>
        <p:nvSpPr>
          <p:cNvPr id="13" name="Content Placeholder 12"/>
          <p:cNvSpPr>
            <a:spLocks noGrp="1"/>
          </p:cNvSpPr>
          <p:nvPr>
            <p:ph sz="quarter" idx="10" hasCustomPrompt="1"/>
          </p:nvPr>
        </p:nvSpPr>
        <p:spPr>
          <a:xfrm>
            <a:off x="308559" y="1016000"/>
            <a:ext cx="8526882" cy="5303838"/>
          </a:xfrm>
        </p:spPr>
        <p:txBody>
          <a:bodyPr/>
          <a:lstStyle>
            <a:lvl1pPr>
              <a:defRPr sz="2000"/>
            </a:lvl1pPr>
            <a:lvl2pPr>
              <a:defRPr sz="1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8559" y="1023620"/>
            <a:ext cx="2632440" cy="489585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3255780" y="1023620"/>
            <a:ext cx="2632440" cy="489585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hasCustomPrompt="1"/>
          </p:nvPr>
        </p:nvSpPr>
        <p:spPr/>
        <p:txBody>
          <a:bodyPr/>
          <a:lstStyle/>
          <a:p>
            <a:r>
              <a:rPr lang="en-US" dirty="0" smtClean="0"/>
              <a:t>Click to edit master title style</a:t>
            </a:r>
            <a:endParaRPr lang="en-IN" dirty="0"/>
          </a:p>
        </p:txBody>
      </p:sp>
      <p:cxnSp>
        <p:nvCxnSpPr>
          <p:cNvPr id="6" name="Straight Connector 5"/>
          <p:cNvCxnSpPr/>
          <p:nvPr userDrawn="1"/>
        </p:nvCxnSpPr>
        <p:spPr bwMode="auto">
          <a:xfrm rot="5400000">
            <a:off x="507589" y="3613626"/>
            <a:ext cx="5181600" cy="1588"/>
          </a:xfrm>
          <a:prstGeom prst="line">
            <a:avLst/>
          </a:prstGeom>
          <a:solidFill>
            <a:schemeClr val="bg1"/>
          </a:solidFill>
          <a:ln w="9525" cap="flat" cmpd="sng" algn="ctr">
            <a:solidFill>
              <a:schemeClr val="accent1"/>
            </a:solidFill>
            <a:prstDash val="solid"/>
            <a:round/>
            <a:headEnd type="none" w="med" len="med"/>
            <a:tailEnd type="none" w="med" len="med"/>
          </a:ln>
          <a:effectLst/>
        </p:spPr>
      </p:cxnSp>
      <p:sp>
        <p:nvSpPr>
          <p:cNvPr id="9" name="Content Placeholder 3"/>
          <p:cNvSpPr>
            <a:spLocks noGrp="1"/>
          </p:cNvSpPr>
          <p:nvPr>
            <p:ph sz="half" idx="10" hasCustomPrompt="1"/>
          </p:nvPr>
        </p:nvSpPr>
        <p:spPr>
          <a:xfrm>
            <a:off x="6203001" y="1023620"/>
            <a:ext cx="2632440" cy="4895850"/>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bwMode="auto">
          <a:xfrm rot="5400000">
            <a:off x="3459390" y="3591963"/>
            <a:ext cx="5181600" cy="1588"/>
          </a:xfrm>
          <a:prstGeom prst="line">
            <a:avLst/>
          </a:prstGeom>
          <a:solidFill>
            <a:schemeClr val="bg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3616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jpe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HG_low-res_no-tag.jpg"/>
          <p:cNvPicPr>
            <a:picLocks noChangeAspect="1"/>
          </p:cNvPicPr>
          <p:nvPr/>
        </p:nvPicPr>
        <p:blipFill>
          <a:blip r:embed="rId25" cstate="print"/>
          <a:stretch>
            <a:fillRect/>
          </a:stretch>
        </p:blipFill>
        <p:spPr>
          <a:xfrm>
            <a:off x="291932" y="6342190"/>
            <a:ext cx="1995702" cy="342899"/>
          </a:xfrm>
          <a:prstGeom prst="rect">
            <a:avLst/>
          </a:prstGeom>
        </p:spPr>
      </p:pic>
      <p:sp>
        <p:nvSpPr>
          <p:cNvPr id="13314" name="Rectangle 2"/>
          <p:cNvSpPr>
            <a:spLocks noGrp="1" noChangeArrowheads="1"/>
          </p:cNvSpPr>
          <p:nvPr>
            <p:ph type="title"/>
          </p:nvPr>
        </p:nvSpPr>
        <p:spPr bwMode="gray">
          <a:xfrm>
            <a:off x="308559" y="142407"/>
            <a:ext cx="8526882" cy="859550"/>
          </a:xfrm>
          <a:prstGeom prst="rect">
            <a:avLst/>
          </a:prstGeom>
          <a:noFill/>
          <a:ln w="9525">
            <a:noFill/>
            <a:miter lim="800000"/>
            <a:headEnd/>
            <a:tailEnd/>
          </a:ln>
        </p:spPr>
        <p:txBody>
          <a:bodyPr vert="horz" wrap="square" lIns="72000" tIns="36000" rIns="72000" bIns="36000" numCol="1" anchor="ctr" anchorCtr="0" compatLnSpc="1">
            <a:prstTxWarp prst="textNoShape">
              <a:avLst/>
            </a:prstTxWarp>
            <a:normAutofit/>
          </a:bodyPr>
          <a:lstStyle/>
          <a:p>
            <a:pPr lvl="0"/>
            <a:r>
              <a:rPr lang="en-US" dirty="0" smtClean="0"/>
              <a:t>Click to edit master title style</a:t>
            </a:r>
          </a:p>
        </p:txBody>
      </p:sp>
      <p:sp>
        <p:nvSpPr>
          <p:cNvPr id="13319" name="Rectangle 105"/>
          <p:cNvSpPr>
            <a:spLocks noGrp="1" noChangeArrowheads="1"/>
          </p:cNvSpPr>
          <p:nvPr>
            <p:ph type="body" idx="1"/>
          </p:nvPr>
        </p:nvSpPr>
        <p:spPr bwMode="gray">
          <a:xfrm>
            <a:off x="312050" y="1019177"/>
            <a:ext cx="8519912"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ext Box 114"/>
          <p:cNvSpPr txBox="1">
            <a:spLocks noChangeArrowheads="1"/>
          </p:cNvSpPr>
          <p:nvPr/>
        </p:nvSpPr>
        <p:spPr bwMode="auto">
          <a:xfrm>
            <a:off x="4105275" y="6574637"/>
            <a:ext cx="4895850" cy="215444"/>
          </a:xfrm>
          <a:prstGeom prst="rect">
            <a:avLst/>
          </a:prstGeom>
          <a:noFill/>
          <a:ln w="9525">
            <a:noFill/>
            <a:miter lim="800000"/>
            <a:headEnd/>
            <a:tailEnd/>
          </a:ln>
          <a:effectLst/>
        </p:spPr>
        <p:txBody>
          <a:bodyPr wrap="square">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5F73DCEA-7564-4B4F-89CD-24CC7B24A557}" type="slidenum">
              <a:rPr lang="en-US" sz="800" b="0" smtClean="0">
                <a:solidFill>
                  <a:srgbClr val="001C3A"/>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b="0">
              <a:solidFill>
                <a:srgbClr val="001C3A"/>
              </a:solidFill>
              <a:latin typeface="Arial" panose="020B0604020202020204" pitchFamily="34" charset="0"/>
              <a:cs typeface="Arial" panose="020B0604020202020204" pitchFamily="34" charset="0"/>
            </a:endParaRPr>
          </a:p>
        </p:txBody>
      </p:sp>
      <p:sp>
        <p:nvSpPr>
          <p:cNvPr id="17" name="Text Box 115"/>
          <p:cNvSpPr txBox="1">
            <a:spLocks noChangeArrowheads="1"/>
          </p:cNvSpPr>
          <p:nvPr/>
        </p:nvSpPr>
        <p:spPr bwMode="auto">
          <a:xfrm>
            <a:off x="241543" y="6607246"/>
            <a:ext cx="6881152" cy="200055"/>
          </a:xfrm>
          <a:prstGeom prst="rect">
            <a:avLst/>
          </a:prstGeom>
          <a:noFill/>
          <a:ln w="9525">
            <a:noFill/>
            <a:miter lim="800000"/>
            <a:headEnd/>
            <a:tailEnd/>
          </a:ln>
          <a:effectLst/>
        </p:spPr>
        <p:txBody>
          <a:bodyPr wrap="square">
            <a:spAutoFit/>
          </a:bodyPr>
          <a:lstStyle/>
          <a:p>
            <a:pPr algn="l">
              <a:spcBef>
                <a:spcPct val="0"/>
              </a:spcBef>
              <a:buFontTx/>
              <a:buNone/>
              <a:defRPr/>
            </a:pPr>
            <a:r>
              <a:rPr lang="en-GB" sz="700" b="0" dirty="0" smtClean="0">
                <a:solidFill>
                  <a:srgbClr val="001C3A"/>
                </a:solidFill>
                <a:latin typeface="Arial" panose="020B0604020202020204" pitchFamily="34" charset="0"/>
                <a:cs typeface="Arial" panose="020B0604020202020204" pitchFamily="34" charset="0"/>
              </a:rPr>
              <a:t>© 2015 The Hackett Group, Inc.  All </a:t>
            </a:r>
            <a:r>
              <a:rPr lang="en-GB" sz="700" b="0" dirty="0">
                <a:solidFill>
                  <a:srgbClr val="001C3A"/>
                </a:solidFill>
                <a:latin typeface="Arial" panose="020B0604020202020204" pitchFamily="34" charset="0"/>
                <a:cs typeface="Arial" panose="020B0604020202020204" pitchFamily="34" charset="0"/>
              </a:rPr>
              <a:t>rights reserved. Reproduction of this document or any portion thereof without prior written consent is prohibited.</a:t>
            </a:r>
          </a:p>
        </p:txBody>
      </p:sp>
      <p:sp>
        <p:nvSpPr>
          <p:cNvPr id="2" name="Rectangle 1"/>
          <p:cNvSpPr/>
          <p:nvPr userDrawn="1"/>
        </p:nvSpPr>
        <p:spPr>
          <a:xfrm>
            <a:off x="7289800" y="6591857"/>
            <a:ext cx="4572000" cy="200055"/>
          </a:xfrm>
          <a:prstGeom prst="rect">
            <a:avLst/>
          </a:prstGeom>
        </p:spPr>
        <p:txBody>
          <a:bodyPr>
            <a:spAutoFit/>
          </a:bodyPr>
          <a:lstStyle/>
          <a:p>
            <a:pPr algn="l">
              <a:spcBef>
                <a:spcPct val="0"/>
              </a:spcBef>
              <a:buFontTx/>
              <a:buNone/>
              <a:defRPr/>
            </a:pPr>
            <a:r>
              <a:rPr lang="en-GB" sz="700" b="0" dirty="0" smtClean="0">
                <a:solidFill>
                  <a:srgbClr val="001C3A"/>
                </a:solidFill>
                <a:latin typeface="Arial" panose="020B0604020202020204" pitchFamily="34" charset="0"/>
                <a:cs typeface="Arial" panose="020B0604020202020204" pitchFamily="34" charset="0"/>
              </a:rPr>
              <a:t>2016 Enterprise Key Issues -PR</a:t>
            </a:r>
            <a:endParaRPr lang="en-GB" sz="800" b="0" dirty="0">
              <a:solidFill>
                <a:srgbClr val="001C3A"/>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0" r:id="rId1"/>
    <p:sldLayoutId id="2147483766" r:id="rId2"/>
    <p:sldLayoutId id="2147483807" r:id="rId3"/>
    <p:sldLayoutId id="2147483803" r:id="rId4"/>
    <p:sldLayoutId id="2147483811" r:id="rId5"/>
    <p:sldLayoutId id="2147483806" r:id="rId6"/>
    <p:sldLayoutId id="2147483789" r:id="rId7"/>
    <p:sldLayoutId id="2147483749" r:id="rId8"/>
    <p:sldLayoutId id="2147483790" r:id="rId9"/>
    <p:sldLayoutId id="2147483791" r:id="rId10"/>
    <p:sldLayoutId id="2147483755" r:id="rId11"/>
    <p:sldLayoutId id="2147483753" r:id="rId12"/>
    <p:sldLayoutId id="2147483797" r:id="rId13"/>
    <p:sldLayoutId id="2147483798" r:id="rId14"/>
    <p:sldLayoutId id="2147483799" r:id="rId15"/>
    <p:sldLayoutId id="2147483793" r:id="rId16"/>
    <p:sldLayoutId id="2147483794" r:id="rId17"/>
    <p:sldLayoutId id="2147483796" r:id="rId18"/>
    <p:sldLayoutId id="2147483780" r:id="rId19"/>
    <p:sldLayoutId id="2147483826" r:id="rId20"/>
    <p:sldLayoutId id="2147483828" r:id="rId21"/>
    <p:sldLayoutId id="2147483882" r:id="rId22"/>
    <p:sldLayoutId id="214748389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2400" b="1" smtClean="0">
          <a:solidFill>
            <a:srgbClr val="001C3A"/>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400" b="1">
          <a:solidFill>
            <a:srgbClr val="003366"/>
          </a:solidFill>
          <a:latin typeface="Arial Narrow" pitchFamily="34" charset="0"/>
        </a:defRPr>
      </a:lvl2pPr>
      <a:lvl3pPr algn="l" rtl="0" eaLnBrk="1" fontAlgn="base" hangingPunct="1">
        <a:lnSpc>
          <a:spcPct val="90000"/>
        </a:lnSpc>
        <a:spcBef>
          <a:spcPct val="0"/>
        </a:spcBef>
        <a:spcAft>
          <a:spcPct val="0"/>
        </a:spcAft>
        <a:defRPr sz="2400" b="1">
          <a:solidFill>
            <a:srgbClr val="003366"/>
          </a:solidFill>
          <a:latin typeface="Arial Narrow" pitchFamily="34" charset="0"/>
        </a:defRPr>
      </a:lvl3pPr>
      <a:lvl4pPr algn="l" rtl="0" eaLnBrk="1" fontAlgn="base" hangingPunct="1">
        <a:lnSpc>
          <a:spcPct val="90000"/>
        </a:lnSpc>
        <a:spcBef>
          <a:spcPct val="0"/>
        </a:spcBef>
        <a:spcAft>
          <a:spcPct val="0"/>
        </a:spcAft>
        <a:defRPr sz="2400" b="1">
          <a:solidFill>
            <a:srgbClr val="003366"/>
          </a:solidFill>
          <a:latin typeface="Arial Narrow" pitchFamily="34" charset="0"/>
        </a:defRPr>
      </a:lvl4pPr>
      <a:lvl5pPr algn="l" rtl="0" eaLnBrk="1" fontAlgn="base" hangingPunct="1">
        <a:lnSpc>
          <a:spcPct val="90000"/>
        </a:lnSpc>
        <a:spcBef>
          <a:spcPct val="0"/>
        </a:spcBef>
        <a:spcAft>
          <a:spcPct val="0"/>
        </a:spcAft>
        <a:defRPr sz="2400" b="1">
          <a:solidFill>
            <a:srgbClr val="003366"/>
          </a:solidFill>
          <a:latin typeface="Arial Narrow" pitchFamily="34" charset="0"/>
        </a:defRPr>
      </a:lvl5pPr>
      <a:lvl6pPr marL="457200" algn="l" rtl="0" eaLnBrk="1" fontAlgn="base" hangingPunct="1">
        <a:lnSpc>
          <a:spcPct val="90000"/>
        </a:lnSpc>
        <a:spcBef>
          <a:spcPct val="0"/>
        </a:spcBef>
        <a:spcAft>
          <a:spcPct val="0"/>
        </a:spcAft>
        <a:defRPr sz="2400" b="1">
          <a:solidFill>
            <a:srgbClr val="003366"/>
          </a:solidFill>
          <a:latin typeface="Arial Narrow" pitchFamily="34" charset="0"/>
        </a:defRPr>
      </a:lvl6pPr>
      <a:lvl7pPr marL="914400" algn="l" rtl="0" eaLnBrk="1" fontAlgn="base" hangingPunct="1">
        <a:lnSpc>
          <a:spcPct val="90000"/>
        </a:lnSpc>
        <a:spcBef>
          <a:spcPct val="0"/>
        </a:spcBef>
        <a:spcAft>
          <a:spcPct val="0"/>
        </a:spcAft>
        <a:defRPr sz="2400" b="1">
          <a:solidFill>
            <a:srgbClr val="003366"/>
          </a:solidFill>
          <a:latin typeface="Arial Narrow" pitchFamily="34" charset="0"/>
        </a:defRPr>
      </a:lvl7pPr>
      <a:lvl8pPr marL="1371600" algn="l" rtl="0" eaLnBrk="1" fontAlgn="base" hangingPunct="1">
        <a:lnSpc>
          <a:spcPct val="90000"/>
        </a:lnSpc>
        <a:spcBef>
          <a:spcPct val="0"/>
        </a:spcBef>
        <a:spcAft>
          <a:spcPct val="0"/>
        </a:spcAft>
        <a:defRPr sz="2400" b="1">
          <a:solidFill>
            <a:srgbClr val="003366"/>
          </a:solidFill>
          <a:latin typeface="Arial Narrow" pitchFamily="34" charset="0"/>
        </a:defRPr>
      </a:lvl8pPr>
      <a:lvl9pPr marL="1828800" algn="l" rtl="0" eaLnBrk="1" fontAlgn="base" hangingPunct="1">
        <a:lnSpc>
          <a:spcPct val="90000"/>
        </a:lnSpc>
        <a:spcBef>
          <a:spcPct val="0"/>
        </a:spcBef>
        <a:spcAft>
          <a:spcPct val="0"/>
        </a:spcAft>
        <a:defRPr sz="2400" b="1">
          <a:solidFill>
            <a:srgbClr val="003366"/>
          </a:solidFill>
          <a:latin typeface="Arial Narrow" pitchFamily="34" charset="0"/>
        </a:defRPr>
      </a:lvl9pPr>
    </p:titleStyle>
    <p:bodyStyle>
      <a:lvl1pPr marL="169863" indent="-169863" algn="l" rtl="0" eaLnBrk="1" fontAlgn="base" hangingPunct="1">
        <a:spcBef>
          <a:spcPct val="35000"/>
        </a:spcBef>
        <a:spcAft>
          <a:spcPct val="0"/>
        </a:spcAft>
        <a:buClr>
          <a:schemeClr val="tx1"/>
        </a:buClr>
        <a:buFont typeface="Wingdings" pitchFamily="2" charset="2"/>
        <a:buChar char="§"/>
        <a:defRPr sz="2000" b="0">
          <a:solidFill>
            <a:schemeClr val="tx1"/>
          </a:solidFill>
          <a:latin typeface="Arial" panose="020B0604020202020204" pitchFamily="34" charset="0"/>
          <a:ea typeface="+mn-ea"/>
          <a:cs typeface="Arial" panose="020B0604020202020204" pitchFamily="34" charset="0"/>
        </a:defRPr>
      </a:lvl1pPr>
      <a:lvl2pPr marL="515938" indent="-231775" algn="l" rtl="0" eaLnBrk="1" fontAlgn="base" hangingPunct="1">
        <a:spcBef>
          <a:spcPct val="20000"/>
        </a:spcBef>
        <a:spcAft>
          <a:spcPct val="0"/>
        </a:spcAft>
        <a:buClr>
          <a:schemeClr val="tx1"/>
        </a:buClr>
        <a:buChar char="–"/>
        <a:defRPr sz="1600">
          <a:solidFill>
            <a:schemeClr val="tx1"/>
          </a:solidFill>
          <a:latin typeface="Arial" panose="020B0604020202020204" pitchFamily="34" charset="0"/>
          <a:cs typeface="Arial" panose="020B0604020202020204" pitchFamily="34" charset="0"/>
        </a:defRPr>
      </a:lvl2pPr>
      <a:lvl3pPr marL="803275" indent="-173038" algn="l" rtl="0" eaLnBrk="1" fontAlgn="base" hangingPunct="1">
        <a:spcBef>
          <a:spcPct val="20000"/>
        </a:spcBef>
        <a:spcAft>
          <a:spcPct val="0"/>
        </a:spcAft>
        <a:buClr>
          <a:schemeClr val="tx1"/>
        </a:buClr>
        <a:buFont typeface="Wingdings" pitchFamily="2" charset="2"/>
        <a:buChar char=""/>
        <a:defRPr sz="1400">
          <a:solidFill>
            <a:schemeClr val="tx1"/>
          </a:solidFill>
          <a:latin typeface="Arial" panose="020B0604020202020204" pitchFamily="34" charset="0"/>
          <a:cs typeface="Arial" panose="020B0604020202020204" pitchFamily="34" charset="0"/>
        </a:defRPr>
      </a:lvl3pPr>
      <a:lvl4pPr marL="1084263" indent="-16668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4pPr>
      <a:lvl5pPr marL="1371600" indent="-17303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5pPr>
      <a:lvl6pPr marL="1828800" indent="-173038" algn="l" rtl="0" eaLnBrk="1" fontAlgn="base" hangingPunct="1">
        <a:spcBef>
          <a:spcPct val="20000"/>
        </a:spcBef>
        <a:spcAft>
          <a:spcPct val="0"/>
        </a:spcAft>
        <a:buClr>
          <a:schemeClr val="tx1"/>
        </a:buClr>
        <a:buChar char="»"/>
        <a:defRPr sz="1600">
          <a:solidFill>
            <a:schemeClr val="tx1"/>
          </a:solidFill>
          <a:latin typeface="+mn-lt"/>
        </a:defRPr>
      </a:lvl6pPr>
      <a:lvl7pPr marL="2286000" indent="-173038" algn="l" rtl="0" eaLnBrk="1" fontAlgn="base" hangingPunct="1">
        <a:spcBef>
          <a:spcPct val="20000"/>
        </a:spcBef>
        <a:spcAft>
          <a:spcPct val="0"/>
        </a:spcAft>
        <a:buClr>
          <a:schemeClr val="tx1"/>
        </a:buClr>
        <a:buChar char="»"/>
        <a:defRPr sz="1600">
          <a:solidFill>
            <a:schemeClr val="tx1"/>
          </a:solidFill>
          <a:latin typeface="+mn-lt"/>
        </a:defRPr>
      </a:lvl7pPr>
      <a:lvl8pPr marL="2743200" indent="-173038" algn="l" rtl="0" eaLnBrk="1" fontAlgn="base" hangingPunct="1">
        <a:spcBef>
          <a:spcPct val="20000"/>
        </a:spcBef>
        <a:spcAft>
          <a:spcPct val="0"/>
        </a:spcAft>
        <a:buClr>
          <a:schemeClr val="tx1"/>
        </a:buClr>
        <a:buChar char="»"/>
        <a:defRPr sz="1600">
          <a:solidFill>
            <a:schemeClr val="tx1"/>
          </a:solidFill>
          <a:latin typeface="+mn-lt"/>
        </a:defRPr>
      </a:lvl8pPr>
      <a:lvl9pPr marL="3200400" indent="-173038"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HG_low-res_no-tag.jpg"/>
          <p:cNvPicPr>
            <a:picLocks noChangeAspect="1"/>
          </p:cNvPicPr>
          <p:nvPr/>
        </p:nvPicPr>
        <p:blipFill>
          <a:blip r:embed="rId26" cstate="print"/>
          <a:stretch>
            <a:fillRect/>
          </a:stretch>
        </p:blipFill>
        <p:spPr>
          <a:xfrm>
            <a:off x="291932" y="6342190"/>
            <a:ext cx="1995702" cy="342899"/>
          </a:xfrm>
          <a:prstGeom prst="rect">
            <a:avLst/>
          </a:prstGeom>
        </p:spPr>
      </p:pic>
      <p:sp>
        <p:nvSpPr>
          <p:cNvPr id="13314" name="Rectangle 2"/>
          <p:cNvSpPr>
            <a:spLocks noGrp="1" noChangeArrowheads="1"/>
          </p:cNvSpPr>
          <p:nvPr>
            <p:ph type="title"/>
          </p:nvPr>
        </p:nvSpPr>
        <p:spPr bwMode="gray">
          <a:xfrm>
            <a:off x="308559" y="142407"/>
            <a:ext cx="8526882" cy="859550"/>
          </a:xfrm>
          <a:prstGeom prst="rect">
            <a:avLst/>
          </a:prstGeom>
          <a:noFill/>
          <a:ln w="9525">
            <a:noFill/>
            <a:miter lim="800000"/>
            <a:headEnd/>
            <a:tailEnd/>
          </a:ln>
        </p:spPr>
        <p:txBody>
          <a:bodyPr vert="horz" wrap="square" lIns="72000" tIns="36000" rIns="72000" bIns="36000" numCol="1" anchor="ctr" anchorCtr="0" compatLnSpc="1">
            <a:prstTxWarp prst="textNoShape">
              <a:avLst/>
            </a:prstTxWarp>
            <a:normAutofit/>
          </a:bodyPr>
          <a:lstStyle/>
          <a:p>
            <a:pPr lvl="0"/>
            <a:r>
              <a:rPr lang="en-US" dirty="0" smtClean="0"/>
              <a:t>Click to edit master title style</a:t>
            </a:r>
          </a:p>
        </p:txBody>
      </p:sp>
      <p:sp>
        <p:nvSpPr>
          <p:cNvPr id="13319" name="Rectangle 105"/>
          <p:cNvSpPr>
            <a:spLocks noGrp="1" noChangeArrowheads="1"/>
          </p:cNvSpPr>
          <p:nvPr>
            <p:ph type="body" idx="1"/>
          </p:nvPr>
        </p:nvSpPr>
        <p:spPr bwMode="gray">
          <a:xfrm>
            <a:off x="312050" y="1019177"/>
            <a:ext cx="8519912" cy="517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ext Box 114"/>
          <p:cNvSpPr txBox="1">
            <a:spLocks noChangeArrowheads="1"/>
          </p:cNvSpPr>
          <p:nvPr/>
        </p:nvSpPr>
        <p:spPr bwMode="auto">
          <a:xfrm>
            <a:off x="4105275" y="6574637"/>
            <a:ext cx="4895850" cy="215444"/>
          </a:xfrm>
          <a:prstGeom prst="rect">
            <a:avLst/>
          </a:prstGeom>
          <a:noFill/>
          <a:ln w="9525">
            <a:noFill/>
            <a:miter lim="800000"/>
            <a:headEnd/>
            <a:tailEnd/>
          </a:ln>
          <a:effectLst/>
        </p:spPr>
        <p:txBody>
          <a:bodyPr wrap="square">
            <a:spAutoFit/>
          </a:bodyPr>
          <a:lstStyle/>
          <a:p>
            <a:pPr algn="r">
              <a:defRPr/>
            </a:pPr>
            <a:fld id="{5F73DCEA-7564-4B4F-89CD-24CC7B24A557}" type="slidenum">
              <a:rPr lang="en-US" sz="800" b="0" smtClean="0">
                <a:solidFill>
                  <a:srgbClr val="001C3A"/>
                </a:solidFill>
                <a:latin typeface="Arial" panose="020B0604020202020204" pitchFamily="34" charset="0"/>
                <a:cs typeface="Arial" panose="020B0604020202020204" pitchFamily="34" charset="0"/>
              </a:rPr>
              <a:pPr algn="r">
                <a:defRPr/>
              </a:pPr>
              <a:t>‹#›</a:t>
            </a:fld>
            <a:endParaRPr lang="en-US" sz="800" b="0">
              <a:solidFill>
                <a:srgbClr val="001C3A"/>
              </a:solidFill>
              <a:latin typeface="Arial" panose="020B0604020202020204" pitchFamily="34" charset="0"/>
              <a:cs typeface="Arial" panose="020B0604020202020204" pitchFamily="34" charset="0"/>
            </a:endParaRPr>
          </a:p>
        </p:txBody>
      </p:sp>
      <p:sp>
        <p:nvSpPr>
          <p:cNvPr id="17" name="Text Box 115"/>
          <p:cNvSpPr txBox="1">
            <a:spLocks noChangeArrowheads="1"/>
          </p:cNvSpPr>
          <p:nvPr/>
        </p:nvSpPr>
        <p:spPr bwMode="auto">
          <a:xfrm>
            <a:off x="241543" y="6607246"/>
            <a:ext cx="6881152" cy="200055"/>
          </a:xfrm>
          <a:prstGeom prst="rect">
            <a:avLst/>
          </a:prstGeom>
          <a:noFill/>
          <a:ln w="9525">
            <a:noFill/>
            <a:miter lim="800000"/>
            <a:headEnd/>
            <a:tailEnd/>
          </a:ln>
          <a:effectLst/>
        </p:spPr>
        <p:txBody>
          <a:bodyPr wrap="square">
            <a:spAutoFit/>
          </a:bodyPr>
          <a:lstStyle/>
          <a:p>
            <a:pPr algn="l">
              <a:defRPr/>
            </a:pPr>
            <a:r>
              <a:rPr lang="en-GB" sz="700" b="0" dirty="0" smtClean="0">
                <a:solidFill>
                  <a:srgbClr val="001C3A"/>
                </a:solidFill>
                <a:latin typeface="Arial" panose="020B0604020202020204" pitchFamily="34" charset="0"/>
                <a:cs typeface="Arial" panose="020B0604020202020204" pitchFamily="34" charset="0"/>
              </a:rPr>
              <a:t>© 2015 The Hackett Group, Inc.  All </a:t>
            </a:r>
            <a:r>
              <a:rPr lang="en-GB" sz="700" b="0" dirty="0">
                <a:solidFill>
                  <a:srgbClr val="001C3A"/>
                </a:solidFill>
                <a:latin typeface="Arial" panose="020B0604020202020204" pitchFamily="34" charset="0"/>
                <a:cs typeface="Arial" panose="020B0604020202020204" pitchFamily="34" charset="0"/>
              </a:rPr>
              <a:t>rights reserved. Reproduction of this document or any portion thereof without prior written consent is prohibited.</a:t>
            </a:r>
          </a:p>
        </p:txBody>
      </p:sp>
    </p:spTree>
    <p:extLst>
      <p:ext uri="{BB962C8B-B14F-4D97-AF65-F5344CB8AC3E}">
        <p14:creationId xmlns:p14="http://schemas.microsoft.com/office/powerpoint/2010/main" val="27204277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1" r:id="rId21"/>
    <p:sldLayoutId id="2147483852" r:id="rId22"/>
    <p:sldLayoutId id="2147483888" r:id="rId23"/>
    <p:sldLayoutId id="214748389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2400" b="1" smtClean="0">
          <a:solidFill>
            <a:srgbClr val="001C3A"/>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400" b="1">
          <a:solidFill>
            <a:srgbClr val="003366"/>
          </a:solidFill>
          <a:latin typeface="Arial Narrow" pitchFamily="34" charset="0"/>
        </a:defRPr>
      </a:lvl2pPr>
      <a:lvl3pPr algn="l" rtl="0" eaLnBrk="1" fontAlgn="base" hangingPunct="1">
        <a:lnSpc>
          <a:spcPct val="90000"/>
        </a:lnSpc>
        <a:spcBef>
          <a:spcPct val="0"/>
        </a:spcBef>
        <a:spcAft>
          <a:spcPct val="0"/>
        </a:spcAft>
        <a:defRPr sz="2400" b="1">
          <a:solidFill>
            <a:srgbClr val="003366"/>
          </a:solidFill>
          <a:latin typeface="Arial Narrow" pitchFamily="34" charset="0"/>
        </a:defRPr>
      </a:lvl3pPr>
      <a:lvl4pPr algn="l" rtl="0" eaLnBrk="1" fontAlgn="base" hangingPunct="1">
        <a:lnSpc>
          <a:spcPct val="90000"/>
        </a:lnSpc>
        <a:spcBef>
          <a:spcPct val="0"/>
        </a:spcBef>
        <a:spcAft>
          <a:spcPct val="0"/>
        </a:spcAft>
        <a:defRPr sz="2400" b="1">
          <a:solidFill>
            <a:srgbClr val="003366"/>
          </a:solidFill>
          <a:latin typeface="Arial Narrow" pitchFamily="34" charset="0"/>
        </a:defRPr>
      </a:lvl4pPr>
      <a:lvl5pPr algn="l" rtl="0" eaLnBrk="1" fontAlgn="base" hangingPunct="1">
        <a:lnSpc>
          <a:spcPct val="90000"/>
        </a:lnSpc>
        <a:spcBef>
          <a:spcPct val="0"/>
        </a:spcBef>
        <a:spcAft>
          <a:spcPct val="0"/>
        </a:spcAft>
        <a:defRPr sz="2400" b="1">
          <a:solidFill>
            <a:srgbClr val="003366"/>
          </a:solidFill>
          <a:latin typeface="Arial Narrow" pitchFamily="34" charset="0"/>
        </a:defRPr>
      </a:lvl5pPr>
      <a:lvl6pPr marL="457200" algn="l" rtl="0" eaLnBrk="1" fontAlgn="base" hangingPunct="1">
        <a:lnSpc>
          <a:spcPct val="90000"/>
        </a:lnSpc>
        <a:spcBef>
          <a:spcPct val="0"/>
        </a:spcBef>
        <a:spcAft>
          <a:spcPct val="0"/>
        </a:spcAft>
        <a:defRPr sz="2400" b="1">
          <a:solidFill>
            <a:srgbClr val="003366"/>
          </a:solidFill>
          <a:latin typeface="Arial Narrow" pitchFamily="34" charset="0"/>
        </a:defRPr>
      </a:lvl6pPr>
      <a:lvl7pPr marL="914400" algn="l" rtl="0" eaLnBrk="1" fontAlgn="base" hangingPunct="1">
        <a:lnSpc>
          <a:spcPct val="90000"/>
        </a:lnSpc>
        <a:spcBef>
          <a:spcPct val="0"/>
        </a:spcBef>
        <a:spcAft>
          <a:spcPct val="0"/>
        </a:spcAft>
        <a:defRPr sz="2400" b="1">
          <a:solidFill>
            <a:srgbClr val="003366"/>
          </a:solidFill>
          <a:latin typeface="Arial Narrow" pitchFamily="34" charset="0"/>
        </a:defRPr>
      </a:lvl7pPr>
      <a:lvl8pPr marL="1371600" algn="l" rtl="0" eaLnBrk="1" fontAlgn="base" hangingPunct="1">
        <a:lnSpc>
          <a:spcPct val="90000"/>
        </a:lnSpc>
        <a:spcBef>
          <a:spcPct val="0"/>
        </a:spcBef>
        <a:spcAft>
          <a:spcPct val="0"/>
        </a:spcAft>
        <a:defRPr sz="2400" b="1">
          <a:solidFill>
            <a:srgbClr val="003366"/>
          </a:solidFill>
          <a:latin typeface="Arial Narrow" pitchFamily="34" charset="0"/>
        </a:defRPr>
      </a:lvl8pPr>
      <a:lvl9pPr marL="1828800" algn="l" rtl="0" eaLnBrk="1" fontAlgn="base" hangingPunct="1">
        <a:lnSpc>
          <a:spcPct val="90000"/>
        </a:lnSpc>
        <a:spcBef>
          <a:spcPct val="0"/>
        </a:spcBef>
        <a:spcAft>
          <a:spcPct val="0"/>
        </a:spcAft>
        <a:defRPr sz="2400" b="1">
          <a:solidFill>
            <a:srgbClr val="003366"/>
          </a:solidFill>
          <a:latin typeface="Arial Narrow" pitchFamily="34" charset="0"/>
        </a:defRPr>
      </a:lvl9pPr>
    </p:titleStyle>
    <p:bodyStyle>
      <a:lvl1pPr marL="169863" indent="-169863" algn="l" rtl="0" eaLnBrk="1" fontAlgn="base" hangingPunct="1">
        <a:spcBef>
          <a:spcPct val="35000"/>
        </a:spcBef>
        <a:spcAft>
          <a:spcPct val="0"/>
        </a:spcAft>
        <a:buClr>
          <a:schemeClr val="tx1"/>
        </a:buClr>
        <a:buFont typeface="Wingdings" pitchFamily="2" charset="2"/>
        <a:buChar char="§"/>
        <a:defRPr sz="2000" b="0">
          <a:solidFill>
            <a:schemeClr val="tx1"/>
          </a:solidFill>
          <a:latin typeface="Arial" panose="020B0604020202020204" pitchFamily="34" charset="0"/>
          <a:ea typeface="+mn-ea"/>
          <a:cs typeface="Arial" panose="020B0604020202020204" pitchFamily="34" charset="0"/>
        </a:defRPr>
      </a:lvl1pPr>
      <a:lvl2pPr marL="515938" indent="-231775" algn="l" rtl="0" eaLnBrk="1" fontAlgn="base" hangingPunct="1">
        <a:spcBef>
          <a:spcPct val="20000"/>
        </a:spcBef>
        <a:spcAft>
          <a:spcPct val="0"/>
        </a:spcAft>
        <a:buClr>
          <a:schemeClr val="tx1"/>
        </a:buClr>
        <a:buChar char="–"/>
        <a:defRPr sz="1600">
          <a:solidFill>
            <a:schemeClr val="tx1"/>
          </a:solidFill>
          <a:latin typeface="Arial" panose="020B0604020202020204" pitchFamily="34" charset="0"/>
          <a:cs typeface="Arial" panose="020B0604020202020204" pitchFamily="34" charset="0"/>
        </a:defRPr>
      </a:lvl2pPr>
      <a:lvl3pPr marL="803275" indent="-173038" algn="l" rtl="0" eaLnBrk="1" fontAlgn="base" hangingPunct="1">
        <a:spcBef>
          <a:spcPct val="20000"/>
        </a:spcBef>
        <a:spcAft>
          <a:spcPct val="0"/>
        </a:spcAft>
        <a:buClr>
          <a:schemeClr val="tx1"/>
        </a:buClr>
        <a:buFont typeface="Wingdings" pitchFamily="2" charset="2"/>
        <a:buChar char=""/>
        <a:defRPr sz="1400">
          <a:solidFill>
            <a:schemeClr val="tx1"/>
          </a:solidFill>
          <a:latin typeface="Arial" panose="020B0604020202020204" pitchFamily="34" charset="0"/>
          <a:cs typeface="Arial" panose="020B0604020202020204" pitchFamily="34" charset="0"/>
        </a:defRPr>
      </a:lvl3pPr>
      <a:lvl4pPr marL="1084263" indent="-16668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4pPr>
      <a:lvl5pPr marL="1371600" indent="-17303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5pPr>
      <a:lvl6pPr marL="1828800" indent="-173038" algn="l" rtl="0" eaLnBrk="1" fontAlgn="base" hangingPunct="1">
        <a:spcBef>
          <a:spcPct val="20000"/>
        </a:spcBef>
        <a:spcAft>
          <a:spcPct val="0"/>
        </a:spcAft>
        <a:buClr>
          <a:schemeClr val="tx1"/>
        </a:buClr>
        <a:buChar char="»"/>
        <a:defRPr sz="1600">
          <a:solidFill>
            <a:schemeClr val="tx1"/>
          </a:solidFill>
          <a:latin typeface="+mn-lt"/>
        </a:defRPr>
      </a:lvl6pPr>
      <a:lvl7pPr marL="2286000" indent="-173038" algn="l" rtl="0" eaLnBrk="1" fontAlgn="base" hangingPunct="1">
        <a:spcBef>
          <a:spcPct val="20000"/>
        </a:spcBef>
        <a:spcAft>
          <a:spcPct val="0"/>
        </a:spcAft>
        <a:buClr>
          <a:schemeClr val="tx1"/>
        </a:buClr>
        <a:buChar char="»"/>
        <a:defRPr sz="1600">
          <a:solidFill>
            <a:schemeClr val="tx1"/>
          </a:solidFill>
          <a:latin typeface="+mn-lt"/>
        </a:defRPr>
      </a:lvl7pPr>
      <a:lvl8pPr marL="2743200" indent="-173038" algn="l" rtl="0" eaLnBrk="1" fontAlgn="base" hangingPunct="1">
        <a:spcBef>
          <a:spcPct val="20000"/>
        </a:spcBef>
        <a:spcAft>
          <a:spcPct val="0"/>
        </a:spcAft>
        <a:buClr>
          <a:schemeClr val="tx1"/>
        </a:buClr>
        <a:buChar char="»"/>
        <a:defRPr sz="1600">
          <a:solidFill>
            <a:schemeClr val="tx1"/>
          </a:solidFill>
          <a:latin typeface="+mn-lt"/>
        </a:defRPr>
      </a:lvl8pPr>
      <a:lvl9pPr marL="3200400" indent="-173038"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1.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8"/>
          <p:cNvSpPr txBox="1">
            <a:spLocks/>
          </p:cNvSpPr>
          <p:nvPr/>
        </p:nvSpPr>
        <p:spPr>
          <a:xfrm>
            <a:off x="152400" y="6528257"/>
            <a:ext cx="7937500" cy="254000"/>
          </a:xfrm>
          <a:prstGeom prst="rect">
            <a:avLst/>
          </a:prstGeom>
        </p:spPr>
        <p:txBody>
          <a:bodyPr/>
          <a:lstStyle>
            <a:lvl1pPr>
              <a:buNone/>
              <a:defRPr sz="1400" b="1" baseline="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marL="169863" indent="-169863" algn="l" eaLnBrk="1" hangingPunct="1">
              <a:spcBef>
                <a:spcPct val="35000"/>
              </a:spcBef>
              <a:buClr>
                <a:prstClr val="black"/>
              </a:buClr>
              <a:buFont typeface="Wingdings" pitchFamily="2" charset="2"/>
              <a:buNone/>
              <a:defRPr/>
            </a:pPr>
            <a:endParaRPr lang="en-US" kern="0" dirty="0" smtClean="0">
              <a:solidFill>
                <a:prstClr val="white"/>
              </a:solidFill>
              <a:latin typeface="Arial Narrow" panose="020B0606020202030204" pitchFamily="34" charset="0"/>
            </a:endParaRPr>
          </a:p>
        </p:txBody>
      </p:sp>
      <p:sp>
        <p:nvSpPr>
          <p:cNvPr id="5" name="Text Placeholder 4"/>
          <p:cNvSpPr>
            <a:spLocks noGrp="1"/>
          </p:cNvSpPr>
          <p:nvPr>
            <p:ph type="body" sz="quarter" idx="15"/>
          </p:nvPr>
        </p:nvSpPr>
        <p:spPr>
          <a:xfrm>
            <a:off x="4109118" y="5743686"/>
            <a:ext cx="4854408" cy="285985"/>
          </a:xfrm>
        </p:spPr>
        <p:txBody>
          <a:bodyPr>
            <a:normAutofit/>
          </a:bodyPr>
          <a:lstStyle/>
          <a:p>
            <a:pPr marL="0" indent="0"/>
            <a:r>
              <a:rPr lang="en-US" sz="1800" kern="0" dirty="0" smtClean="0">
                <a:latin typeface="Arial Narrow" panose="020B0606020202030204" pitchFamily="34" charset="0"/>
              </a:rPr>
              <a:t>May 9</a:t>
            </a:r>
            <a:r>
              <a:rPr lang="en-US" sz="1800" kern="0" baseline="30000" dirty="0" smtClean="0">
                <a:latin typeface="Arial Narrow" panose="020B0606020202030204" pitchFamily="34" charset="0"/>
              </a:rPr>
              <a:t>th</a:t>
            </a:r>
            <a:r>
              <a:rPr lang="en-US" sz="1800" kern="0" dirty="0" smtClean="0">
                <a:latin typeface="Arial Narrow" panose="020B0606020202030204" pitchFamily="34" charset="0"/>
              </a:rPr>
              <a:t>, 2016</a:t>
            </a:r>
            <a:endParaRPr lang="en-US" sz="1800" kern="0" dirty="0">
              <a:latin typeface="Arial Narrow" panose="020B0606020202030204" pitchFamily="34" charset="0"/>
            </a:endParaRPr>
          </a:p>
          <a:p>
            <a:pPr marL="0" indent="0"/>
            <a:endParaRPr lang="en-US" sz="1800" dirty="0">
              <a:latin typeface="Arial Narrow" panose="020B0606020202030204" pitchFamily="34" charset="0"/>
            </a:endParaRPr>
          </a:p>
        </p:txBody>
      </p:sp>
      <p:sp>
        <p:nvSpPr>
          <p:cNvPr id="2" name="Title 1"/>
          <p:cNvSpPr>
            <a:spLocks noGrp="1"/>
          </p:cNvSpPr>
          <p:nvPr>
            <p:ph type="title"/>
          </p:nvPr>
        </p:nvSpPr>
        <p:spPr/>
        <p:txBody>
          <a:bodyPr>
            <a:normAutofit/>
          </a:bodyPr>
          <a:lstStyle/>
          <a:p>
            <a:r>
              <a:rPr lang="en-US" dirty="0" smtClean="0"/>
              <a:t>Procurement’s Value Proposition</a:t>
            </a:r>
            <a:endParaRPr lang="en-US" dirty="0"/>
          </a:p>
        </p:txBody>
      </p:sp>
      <p:sp>
        <p:nvSpPr>
          <p:cNvPr id="6" name="Text Placeholder 3"/>
          <p:cNvSpPr txBox="1">
            <a:spLocks/>
          </p:cNvSpPr>
          <p:nvPr/>
        </p:nvSpPr>
        <p:spPr bwMode="gray">
          <a:xfrm>
            <a:off x="152400" y="5696392"/>
            <a:ext cx="3829050" cy="666558"/>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169863" indent="-169863" algn="l" rtl="0" eaLnBrk="1" fontAlgn="base" hangingPunct="1">
              <a:spcBef>
                <a:spcPts val="0"/>
              </a:spcBef>
              <a:spcAft>
                <a:spcPct val="0"/>
              </a:spcAft>
              <a:buClr>
                <a:schemeClr val="tx1"/>
              </a:buClr>
              <a:buFont typeface="Wingdings" pitchFamily="2" charset="2"/>
              <a:buNone/>
              <a:defRPr lang="en-US" sz="2000" b="1" kern="1200" dirty="0" smtClean="0">
                <a:solidFill>
                  <a:schemeClr val="tx1">
                    <a:lumMod val="50000"/>
                    <a:lumOff val="50000"/>
                  </a:schemeClr>
                </a:solidFill>
                <a:latin typeface="Arial"/>
                <a:ea typeface="+mj-ea"/>
                <a:cs typeface="Arial"/>
              </a:defRPr>
            </a:lvl1pPr>
            <a:lvl2pPr marL="515938" indent="-231775" algn="l" rtl="0" eaLnBrk="1" fontAlgn="base" hangingPunct="1">
              <a:spcBef>
                <a:spcPct val="20000"/>
              </a:spcBef>
              <a:spcAft>
                <a:spcPct val="0"/>
              </a:spcAft>
              <a:buClr>
                <a:schemeClr val="tx1"/>
              </a:buClr>
              <a:buChar char="–"/>
              <a:defRPr sz="1600">
                <a:solidFill>
                  <a:schemeClr val="tx1"/>
                </a:solidFill>
                <a:latin typeface="Arial" panose="020B0604020202020204" pitchFamily="34" charset="0"/>
                <a:cs typeface="Arial" panose="020B0604020202020204" pitchFamily="34" charset="0"/>
              </a:defRPr>
            </a:lvl2pPr>
            <a:lvl3pPr marL="803275" indent="-173038" algn="l" rtl="0" eaLnBrk="1" fontAlgn="base" hangingPunct="1">
              <a:spcBef>
                <a:spcPct val="20000"/>
              </a:spcBef>
              <a:spcAft>
                <a:spcPct val="0"/>
              </a:spcAft>
              <a:buClr>
                <a:schemeClr val="tx1"/>
              </a:buClr>
              <a:buFont typeface="Wingdings" pitchFamily="2" charset="2"/>
              <a:buChar char=""/>
              <a:defRPr sz="1400">
                <a:solidFill>
                  <a:schemeClr val="tx1"/>
                </a:solidFill>
                <a:latin typeface="Arial" panose="020B0604020202020204" pitchFamily="34" charset="0"/>
                <a:cs typeface="Arial" panose="020B0604020202020204" pitchFamily="34" charset="0"/>
              </a:defRPr>
            </a:lvl3pPr>
            <a:lvl4pPr marL="1084263" indent="-16668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4pPr>
            <a:lvl5pPr marL="1371600" indent="-17303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5pPr>
            <a:lvl6pPr marL="1828800" indent="-173038" algn="l" rtl="0" eaLnBrk="1" fontAlgn="base" hangingPunct="1">
              <a:spcBef>
                <a:spcPct val="20000"/>
              </a:spcBef>
              <a:spcAft>
                <a:spcPct val="0"/>
              </a:spcAft>
              <a:buClr>
                <a:schemeClr val="tx1"/>
              </a:buClr>
              <a:buChar char="»"/>
              <a:defRPr sz="1600">
                <a:solidFill>
                  <a:schemeClr val="tx1"/>
                </a:solidFill>
                <a:latin typeface="+mn-lt"/>
              </a:defRPr>
            </a:lvl6pPr>
            <a:lvl7pPr marL="2286000" indent="-173038" algn="l" rtl="0" eaLnBrk="1" fontAlgn="base" hangingPunct="1">
              <a:spcBef>
                <a:spcPct val="20000"/>
              </a:spcBef>
              <a:spcAft>
                <a:spcPct val="0"/>
              </a:spcAft>
              <a:buClr>
                <a:schemeClr val="tx1"/>
              </a:buClr>
              <a:buChar char="»"/>
              <a:defRPr sz="1600">
                <a:solidFill>
                  <a:schemeClr val="tx1"/>
                </a:solidFill>
                <a:latin typeface="+mn-lt"/>
              </a:defRPr>
            </a:lvl7pPr>
            <a:lvl8pPr marL="2743200" indent="-173038" algn="l" rtl="0" eaLnBrk="1" fontAlgn="base" hangingPunct="1">
              <a:spcBef>
                <a:spcPct val="20000"/>
              </a:spcBef>
              <a:spcAft>
                <a:spcPct val="0"/>
              </a:spcAft>
              <a:buClr>
                <a:schemeClr val="tx1"/>
              </a:buClr>
              <a:buChar char="»"/>
              <a:defRPr sz="1600">
                <a:solidFill>
                  <a:schemeClr val="tx1"/>
                </a:solidFill>
                <a:latin typeface="+mn-lt"/>
              </a:defRPr>
            </a:lvl8pPr>
            <a:lvl9pPr marL="3200400" indent="-173038" algn="l" rtl="0" eaLnBrk="1" fontAlgn="base" hangingPunct="1">
              <a:spcBef>
                <a:spcPct val="20000"/>
              </a:spcBef>
              <a:spcAft>
                <a:spcPct val="0"/>
              </a:spcAft>
              <a:buClr>
                <a:schemeClr val="tx1"/>
              </a:buClr>
              <a:buChar char="»"/>
              <a:defRPr sz="1600">
                <a:solidFill>
                  <a:schemeClr val="tx1"/>
                </a:solidFill>
                <a:latin typeface="+mn-lt"/>
              </a:defRPr>
            </a:lvl9pPr>
          </a:lstStyle>
          <a:p>
            <a:pPr>
              <a:spcBef>
                <a:spcPts val="400"/>
              </a:spcBef>
            </a:pPr>
            <a:r>
              <a:rPr lang="en-US" sz="1800" dirty="0" smtClean="0"/>
              <a:t>Kurt Albertson</a:t>
            </a:r>
          </a:p>
          <a:p>
            <a:pPr>
              <a:spcBef>
                <a:spcPts val="400"/>
              </a:spcBef>
            </a:pPr>
            <a:r>
              <a:rPr lang="en-US" sz="1800" dirty="0" smtClean="0"/>
              <a:t>Principal, Procurement Advisory</a:t>
            </a:r>
          </a:p>
        </p:txBody>
      </p:sp>
    </p:spTree>
    <p:extLst>
      <p:ext uri="{BB962C8B-B14F-4D97-AF65-F5344CB8AC3E}">
        <p14:creationId xmlns:p14="http://schemas.microsoft.com/office/powerpoint/2010/main" val="110632894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gray">
          <a:xfrm>
            <a:off x="176867" y="333894"/>
            <a:ext cx="7931995" cy="517652"/>
          </a:xfrm>
          <a:prstGeom prst="rect">
            <a:avLst/>
          </a:prstGeom>
          <a:noFill/>
          <a:ln w="9525">
            <a:noFill/>
            <a:miter lim="800000"/>
            <a:headEnd/>
            <a:tailEnd/>
          </a:ln>
        </p:spPr>
        <p:txBody>
          <a:bodyPr vert="horz" wrap="square" lIns="72000" tIns="36000" rIns="72000" bIns="36000" numCol="1" anchor="b" anchorCtr="0" compatLnSpc="1">
            <a:prstTxWarp prst="textNoShape">
              <a:avLst/>
            </a:prstTxWarp>
            <a:noAutofit/>
          </a:bodyPr>
          <a:lstStyle>
            <a:lvl1pPr algn="l" rtl="0" eaLnBrk="1" fontAlgn="base" hangingPunct="1">
              <a:lnSpc>
                <a:spcPct val="90000"/>
              </a:lnSpc>
              <a:spcBef>
                <a:spcPct val="0"/>
              </a:spcBef>
              <a:spcAft>
                <a:spcPct val="0"/>
              </a:spcAft>
              <a:defRPr lang="en-US" sz="2400" b="1">
                <a:solidFill>
                  <a:srgbClr val="001C3A"/>
                </a:solidFill>
                <a:latin typeface="+mn-lt"/>
                <a:ea typeface="+mj-ea"/>
                <a:cs typeface="+mj-cs"/>
              </a:defRPr>
            </a:lvl1pPr>
            <a:lvl2pPr algn="l" rtl="0" eaLnBrk="1" fontAlgn="base" hangingPunct="1">
              <a:lnSpc>
                <a:spcPct val="90000"/>
              </a:lnSpc>
              <a:spcBef>
                <a:spcPct val="0"/>
              </a:spcBef>
              <a:spcAft>
                <a:spcPct val="0"/>
              </a:spcAft>
              <a:defRPr sz="2400" b="1">
                <a:solidFill>
                  <a:srgbClr val="003366"/>
                </a:solidFill>
                <a:latin typeface="Arial Narrow" pitchFamily="34" charset="0"/>
              </a:defRPr>
            </a:lvl2pPr>
            <a:lvl3pPr algn="l" rtl="0" eaLnBrk="1" fontAlgn="base" hangingPunct="1">
              <a:lnSpc>
                <a:spcPct val="90000"/>
              </a:lnSpc>
              <a:spcBef>
                <a:spcPct val="0"/>
              </a:spcBef>
              <a:spcAft>
                <a:spcPct val="0"/>
              </a:spcAft>
              <a:defRPr sz="2400" b="1">
                <a:solidFill>
                  <a:srgbClr val="003366"/>
                </a:solidFill>
                <a:latin typeface="Arial Narrow" pitchFamily="34" charset="0"/>
              </a:defRPr>
            </a:lvl3pPr>
            <a:lvl4pPr algn="l" rtl="0" eaLnBrk="1" fontAlgn="base" hangingPunct="1">
              <a:lnSpc>
                <a:spcPct val="90000"/>
              </a:lnSpc>
              <a:spcBef>
                <a:spcPct val="0"/>
              </a:spcBef>
              <a:spcAft>
                <a:spcPct val="0"/>
              </a:spcAft>
              <a:defRPr sz="2400" b="1">
                <a:solidFill>
                  <a:srgbClr val="003366"/>
                </a:solidFill>
                <a:latin typeface="Arial Narrow" pitchFamily="34" charset="0"/>
              </a:defRPr>
            </a:lvl4pPr>
            <a:lvl5pPr algn="l" rtl="0" eaLnBrk="1" fontAlgn="base" hangingPunct="1">
              <a:lnSpc>
                <a:spcPct val="90000"/>
              </a:lnSpc>
              <a:spcBef>
                <a:spcPct val="0"/>
              </a:spcBef>
              <a:spcAft>
                <a:spcPct val="0"/>
              </a:spcAft>
              <a:defRPr sz="2400" b="1">
                <a:solidFill>
                  <a:srgbClr val="003366"/>
                </a:solidFill>
                <a:latin typeface="Arial Narrow" pitchFamily="34" charset="0"/>
              </a:defRPr>
            </a:lvl5pPr>
            <a:lvl6pPr marL="457200" algn="l" rtl="0" eaLnBrk="1" fontAlgn="base" hangingPunct="1">
              <a:lnSpc>
                <a:spcPct val="90000"/>
              </a:lnSpc>
              <a:spcBef>
                <a:spcPct val="0"/>
              </a:spcBef>
              <a:spcAft>
                <a:spcPct val="0"/>
              </a:spcAft>
              <a:defRPr sz="2400" b="1">
                <a:solidFill>
                  <a:srgbClr val="003366"/>
                </a:solidFill>
                <a:latin typeface="Arial Narrow" pitchFamily="34" charset="0"/>
              </a:defRPr>
            </a:lvl6pPr>
            <a:lvl7pPr marL="914400" algn="l" rtl="0" eaLnBrk="1" fontAlgn="base" hangingPunct="1">
              <a:lnSpc>
                <a:spcPct val="90000"/>
              </a:lnSpc>
              <a:spcBef>
                <a:spcPct val="0"/>
              </a:spcBef>
              <a:spcAft>
                <a:spcPct val="0"/>
              </a:spcAft>
              <a:defRPr sz="2400" b="1">
                <a:solidFill>
                  <a:srgbClr val="003366"/>
                </a:solidFill>
                <a:latin typeface="Arial Narrow" pitchFamily="34" charset="0"/>
              </a:defRPr>
            </a:lvl7pPr>
            <a:lvl8pPr marL="1371600" algn="l" rtl="0" eaLnBrk="1" fontAlgn="base" hangingPunct="1">
              <a:lnSpc>
                <a:spcPct val="90000"/>
              </a:lnSpc>
              <a:spcBef>
                <a:spcPct val="0"/>
              </a:spcBef>
              <a:spcAft>
                <a:spcPct val="0"/>
              </a:spcAft>
              <a:defRPr sz="2400" b="1">
                <a:solidFill>
                  <a:srgbClr val="003366"/>
                </a:solidFill>
                <a:latin typeface="Arial Narrow" pitchFamily="34" charset="0"/>
              </a:defRPr>
            </a:lvl8pPr>
            <a:lvl9pPr marL="1828800" algn="l" rtl="0" eaLnBrk="1" fontAlgn="base" hangingPunct="1">
              <a:lnSpc>
                <a:spcPct val="90000"/>
              </a:lnSpc>
              <a:spcBef>
                <a:spcPct val="0"/>
              </a:spcBef>
              <a:spcAft>
                <a:spcPct val="0"/>
              </a:spcAft>
              <a:defRPr sz="2400" b="1">
                <a:solidFill>
                  <a:srgbClr val="003366"/>
                </a:solidFill>
                <a:latin typeface="Arial Narrow" pitchFamily="34" charset="0"/>
              </a:defRPr>
            </a:lvl9pPr>
          </a:lstStyle>
          <a:p>
            <a:r>
              <a:rPr lang="en-US" sz="2800" kern="0" dirty="0" smtClean="0">
                <a:latin typeface="Arial Narrow" pitchFamily="34" charset="0"/>
              </a:rPr>
              <a:t>World-class procurement organizations outperform their peers:  What are your performance expectations?</a:t>
            </a:r>
          </a:p>
        </p:txBody>
      </p:sp>
      <p:pic>
        <p:nvPicPr>
          <p:cNvPr id="3" name="Picture 8" descr="3D value grid.jpg"/>
          <p:cNvPicPr>
            <a:picLocks noChangeAspect="1"/>
          </p:cNvPicPr>
          <p:nvPr/>
        </p:nvPicPr>
        <p:blipFill>
          <a:blip r:embed="rId2" cstate="print"/>
          <a:srcRect/>
          <a:stretch>
            <a:fillRect/>
          </a:stretch>
        </p:blipFill>
        <p:spPr bwMode="auto">
          <a:xfrm>
            <a:off x="2444662" y="1305730"/>
            <a:ext cx="3687763" cy="3349625"/>
          </a:xfrm>
          <a:prstGeom prst="rect">
            <a:avLst/>
          </a:prstGeom>
          <a:noFill/>
          <a:ln w="9525">
            <a:noFill/>
            <a:miter lim="800000"/>
            <a:headEnd/>
            <a:tailEnd/>
          </a:ln>
        </p:spPr>
      </p:pic>
      <p:sp>
        <p:nvSpPr>
          <p:cNvPr id="4" name="Text Box 5"/>
          <p:cNvSpPr txBox="1">
            <a:spLocks noChangeAspect="1" noChangeArrowheads="1"/>
          </p:cNvSpPr>
          <p:nvPr/>
        </p:nvSpPr>
        <p:spPr bwMode="auto">
          <a:xfrm>
            <a:off x="457111" y="1080305"/>
            <a:ext cx="5518685" cy="36988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Hackett Value Grid™ (Procurement Example)</a:t>
            </a:r>
          </a:p>
        </p:txBody>
      </p:sp>
      <p:graphicFrame>
        <p:nvGraphicFramePr>
          <p:cNvPr id="5" name="Group 13"/>
          <p:cNvGraphicFramePr>
            <a:graphicFrameLocks noGrp="1"/>
          </p:cNvGraphicFramePr>
          <p:nvPr>
            <p:extLst/>
          </p:nvPr>
        </p:nvGraphicFramePr>
        <p:xfrm>
          <a:off x="471400" y="1591480"/>
          <a:ext cx="2209748" cy="4485008"/>
        </p:xfrm>
        <a:graphic>
          <a:graphicData uri="http://schemas.openxmlformats.org/drawingml/2006/table">
            <a:tbl>
              <a:tblPr/>
              <a:tblGrid>
                <a:gridCol w="2209748"/>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5000"/>
                        </a:spcBef>
                        <a:spcAft>
                          <a:spcPct val="0"/>
                        </a:spcAft>
                        <a:buClr>
                          <a:schemeClr val="tx1"/>
                        </a:buClr>
                        <a:buSzTx/>
                        <a:buFont typeface="Wingdings" pitchFamily="2" charset="2"/>
                        <a:buNone/>
                        <a:tabLst/>
                      </a:pPr>
                      <a:r>
                        <a:rPr kumimoji="0" lang="en-US" sz="1400" b="1" i="0" u="none" strike="noStrike" cap="none" normalizeH="0" baseline="0" dirty="0" smtClean="0">
                          <a:ln>
                            <a:noFill/>
                          </a:ln>
                          <a:solidFill>
                            <a:schemeClr val="bg1"/>
                          </a:solidFill>
                          <a:effectLst/>
                          <a:latin typeface="Arial Narrow" pitchFamily="34" charset="0"/>
                        </a:rPr>
                        <a:t>EFFECTIVENESS</a:t>
                      </a:r>
                    </a:p>
                  </a:txBody>
                  <a:tcPr marL="92140" marR="92140" marT="46070" marB="46070" horzOverflow="overflow">
                    <a:lnL cap="flat">
                      <a:noFill/>
                    </a:lnL>
                    <a:lnR cap="flat">
                      <a:noFill/>
                    </a:lnR>
                    <a:lnT cap="flat">
                      <a:noFill/>
                    </a:lnT>
                    <a:lnB>
                      <a:noFill/>
                    </a:lnB>
                    <a:lnTlToBr>
                      <a:noFill/>
                    </a:lnTlToBr>
                    <a:lnBlToTr>
                      <a:noFill/>
                    </a:lnBlToTr>
                    <a:solidFill>
                      <a:srgbClr val="537E9B"/>
                    </a:solidFill>
                  </a:tcPr>
                </a:tc>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Economic return</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Role of procurement</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Process quality</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Supplier leverage &amp; performance</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Information &amp; analysis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Business Integration</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Narrow" pitchFamily="34" charset="0"/>
                        </a:rPr>
                        <a:t>Examples: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Total spend cost reduction and avoidance as a % of spend</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 of suppliers comprising top 80% of spend</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 of transactions requiring post-issuance (i.e., rework) activity</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 of total spend under procurement management influence</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Internal customer satisfaction rating</a:t>
                      </a:r>
                    </a:p>
                  </a:txBody>
                  <a:tcPr marL="92140" marR="92140" marT="46070" marB="46070" horzOverflow="overflow">
                    <a:lnL cap="flat">
                      <a:noFill/>
                    </a:lnL>
                    <a:lnR cap="flat">
                      <a:noFill/>
                    </a:lnR>
                    <a:lnT>
                      <a:noFill/>
                    </a:lnT>
                    <a:lnB cap="flat">
                      <a:noFill/>
                    </a:lnB>
                    <a:lnTlToBr>
                      <a:noFill/>
                    </a:lnTlToBr>
                    <a:lnBlToTr>
                      <a:noFill/>
                    </a:lnBlToTr>
                    <a:noFill/>
                  </a:tcPr>
                </a:tc>
              </a:tr>
            </a:tbl>
          </a:graphicData>
        </a:graphic>
      </p:graphicFrame>
      <p:graphicFrame>
        <p:nvGraphicFramePr>
          <p:cNvPr id="6" name="Group 22"/>
          <p:cNvGraphicFramePr>
            <a:graphicFrameLocks noGrp="1"/>
          </p:cNvGraphicFramePr>
          <p:nvPr>
            <p:extLst/>
          </p:nvPr>
        </p:nvGraphicFramePr>
        <p:xfrm>
          <a:off x="6111787" y="1586717"/>
          <a:ext cx="2025650" cy="4329560"/>
        </p:xfrm>
        <a:graphic>
          <a:graphicData uri="http://schemas.openxmlformats.org/drawingml/2006/table">
            <a:tbl>
              <a:tblPr/>
              <a:tblGrid>
                <a:gridCol w="2025650"/>
              </a:tblGrid>
              <a:tr h="184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5000"/>
                        </a:spcBef>
                        <a:spcAft>
                          <a:spcPct val="0"/>
                        </a:spcAft>
                        <a:buClr>
                          <a:schemeClr val="tx1"/>
                        </a:buClr>
                        <a:buSzTx/>
                        <a:buFont typeface="Wingdings" pitchFamily="2" charset="2"/>
                        <a:buNone/>
                        <a:tabLst/>
                      </a:pPr>
                      <a:r>
                        <a:rPr kumimoji="0" lang="en-US" sz="1400" b="1" i="0" u="none" strike="noStrike" cap="none" normalizeH="0" baseline="0" dirty="0" smtClean="0">
                          <a:ln>
                            <a:noFill/>
                          </a:ln>
                          <a:solidFill>
                            <a:schemeClr val="bg1"/>
                          </a:solidFill>
                          <a:effectLst/>
                          <a:latin typeface="Arial Narrow" pitchFamily="34" charset="0"/>
                        </a:rPr>
                        <a:t>EFFICIENCY</a:t>
                      </a:r>
                    </a:p>
                  </a:txBody>
                  <a:tcPr marL="92140" marR="92140" marT="46070" marB="46070" horzOverflow="overflow">
                    <a:lnL cap="flat">
                      <a:noFill/>
                    </a:lnL>
                    <a:lnR cap="flat">
                      <a:noFill/>
                    </a:lnR>
                    <a:lnT cap="flat">
                      <a:noFill/>
                    </a:lnT>
                    <a:lnB>
                      <a:noFill/>
                    </a:lnB>
                    <a:lnTlToBr>
                      <a:noFill/>
                    </a:lnTlToBr>
                    <a:lnBlToTr>
                      <a:noFill/>
                    </a:lnBlToTr>
                    <a:solidFill>
                      <a:srgbClr val="85A250"/>
                    </a:solidFill>
                  </a:tcPr>
                </a:tc>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Process costs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Staffing levels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Productivity</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Cycle times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Technology leverage</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Cost per transaction</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Narrow" pitchFamily="34" charset="0"/>
                        </a:rPr>
                        <a:t>Examples: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Cost as a % of spend</a:t>
                      </a:r>
                    </a:p>
                    <a:p>
                      <a:pPr marL="266700" marR="0" lvl="1" indent="-85725" algn="l" defTabSz="914400" rtl="0" eaLnBrk="0" fontAlgn="base" latinLnBrk="0" hangingPunct="0">
                        <a:lnSpc>
                          <a:spcPct val="115000"/>
                        </a:lnSpc>
                        <a:spcBef>
                          <a:spcPct val="15000"/>
                        </a:spcBef>
                        <a:spcAft>
                          <a:spcPct val="0"/>
                        </a:spcAft>
                        <a:buClr>
                          <a:schemeClr val="tx1"/>
                        </a:buClr>
                        <a:buSzTx/>
                        <a:buFont typeface="Arial Narrow" pitchFamily="34" charset="0"/>
                        <a:buChar char="–"/>
                        <a:tabLst/>
                      </a:pPr>
                      <a:r>
                        <a:rPr kumimoji="0" lang="en-US" sz="1200" b="0" i="0" u="none" strike="noStrike" cap="none" normalizeH="0" baseline="0" dirty="0" smtClean="0">
                          <a:ln>
                            <a:noFill/>
                          </a:ln>
                          <a:solidFill>
                            <a:schemeClr val="tx1"/>
                          </a:solidFill>
                          <a:effectLst/>
                          <a:latin typeface="Arial Narrow" pitchFamily="34" charset="0"/>
                        </a:rPr>
                        <a:t>By Geography, Business Unit</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FTEs per $1B of spend</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 of POs processed per FTE</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PO processing cycle time</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Staff time allocation by process</a:t>
                      </a:r>
                    </a:p>
                    <a:p>
                      <a:pPr marL="115888" marR="0" lvl="0" indent="-115888" algn="l" defTabSz="914400" rtl="0" eaLnBrk="0" fontAlgn="base" latinLnBrk="0" hangingPunct="0">
                        <a:lnSpc>
                          <a:spcPct val="115000"/>
                        </a:lnSpc>
                        <a:spcBef>
                          <a:spcPct val="15000"/>
                        </a:spcBef>
                        <a:spcAft>
                          <a:spcPct val="0"/>
                        </a:spcAft>
                        <a:buClr>
                          <a:schemeClr val="tx1"/>
                        </a:buClr>
                        <a:buSzTx/>
                        <a:buFont typeface="Wingdings" pitchFamily="2" charset="2"/>
                        <a:buChar char="§"/>
                        <a:tabLst/>
                      </a:pPr>
                      <a:r>
                        <a:rPr kumimoji="0" lang="en-US" sz="1200" b="0" i="0" u="none" strike="noStrike" cap="none" normalizeH="0" baseline="0" dirty="0" smtClean="0">
                          <a:ln>
                            <a:noFill/>
                          </a:ln>
                          <a:solidFill>
                            <a:schemeClr val="tx1"/>
                          </a:solidFill>
                          <a:effectLst/>
                          <a:latin typeface="Arial Narrow" pitchFamily="34" charset="0"/>
                        </a:rPr>
                        <a:t>Ratio of labor to technology cost</a:t>
                      </a:r>
                    </a:p>
                  </a:txBody>
                  <a:tcPr marL="92140" marR="92140" marT="46070" marB="46070" horzOverflow="overflow">
                    <a:lnL cap="flat">
                      <a:noFill/>
                    </a:lnL>
                    <a:lnR cap="flat">
                      <a:noFill/>
                    </a:lnR>
                    <a:lnT>
                      <a:noFill/>
                    </a:lnT>
                    <a:lnB cap="flat">
                      <a:noFill/>
                    </a:lnB>
                    <a:lnTlToBr>
                      <a:noFill/>
                    </a:lnTlToBr>
                    <a:lnBlToTr>
                      <a:noFill/>
                    </a:lnBlToTr>
                    <a:noFill/>
                  </a:tcPr>
                </a:tc>
              </a:tr>
            </a:tbl>
          </a:graphicData>
        </a:graphic>
      </p:graphicFrame>
      <p:cxnSp>
        <p:nvCxnSpPr>
          <p:cNvPr id="7" name="Straight Connector 9"/>
          <p:cNvCxnSpPr>
            <a:cxnSpLocks noChangeShapeType="1"/>
          </p:cNvCxnSpPr>
          <p:nvPr/>
        </p:nvCxnSpPr>
        <p:spPr bwMode="auto">
          <a:xfrm>
            <a:off x="461875" y="1437492"/>
            <a:ext cx="7646987" cy="1588"/>
          </a:xfrm>
          <a:prstGeom prst="line">
            <a:avLst/>
          </a:prstGeom>
          <a:noFill/>
          <a:ln w="19050">
            <a:solidFill>
              <a:srgbClr val="666699"/>
            </a:solidFill>
            <a:round/>
            <a:headEnd/>
            <a:tailEnd/>
          </a:ln>
        </p:spPr>
      </p:cxnSp>
      <p:sp>
        <p:nvSpPr>
          <p:cNvPr id="9" name="Rectangle 8"/>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Value</a:t>
            </a:r>
            <a:endParaRPr lang="en-US" sz="2000" b="0" i="1" dirty="0">
              <a:latin typeface="+mn-lt"/>
            </a:endParaRPr>
          </a:p>
        </p:txBody>
      </p:sp>
    </p:spTree>
    <p:extLst>
      <p:ext uri="{BB962C8B-B14F-4D97-AF65-F5344CB8AC3E}">
        <p14:creationId xmlns:p14="http://schemas.microsoft.com/office/powerpoint/2010/main" val="17882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59" y="142407"/>
            <a:ext cx="7891061" cy="859550"/>
          </a:xfrm>
        </p:spPr>
        <p:txBody>
          <a:bodyPr/>
          <a:lstStyle/>
          <a:p>
            <a:r>
              <a:rPr lang="en-IN" dirty="0"/>
              <a:t>The highest level efficiency and effectiveness metrics for Procurement are savings and cost</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332066647"/>
              </p:ext>
            </p:extLst>
          </p:nvPr>
        </p:nvGraphicFramePr>
        <p:xfrm>
          <a:off x="307975" y="1016000"/>
          <a:ext cx="4143375" cy="480018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2"/>
          <p:cNvSpPr txBox="1">
            <a:spLocks/>
          </p:cNvSpPr>
          <p:nvPr/>
        </p:nvSpPr>
        <p:spPr bwMode="gray">
          <a:xfrm>
            <a:off x="4691921" y="1001957"/>
            <a:ext cx="4143520" cy="5303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1" fontAlgn="base" hangingPunct="1">
              <a:spcBef>
                <a:spcPct val="35000"/>
              </a:spcBef>
              <a:spcAft>
                <a:spcPct val="0"/>
              </a:spcAft>
              <a:buClr>
                <a:schemeClr val="tx1"/>
              </a:buClr>
              <a:buFont typeface="Wingdings" pitchFamily="2" charset="2"/>
              <a:buChar char="§"/>
              <a:defRPr sz="2000" b="0">
                <a:solidFill>
                  <a:schemeClr val="tx1"/>
                </a:solidFill>
                <a:latin typeface="Arial" panose="020B0604020202020204" pitchFamily="34" charset="0"/>
                <a:ea typeface="+mn-ea"/>
                <a:cs typeface="Arial" panose="020B0604020202020204" pitchFamily="34" charset="0"/>
              </a:defRPr>
            </a:lvl1pPr>
            <a:lvl2pPr marL="515938" indent="-231775" algn="l" rtl="0" eaLnBrk="1" fontAlgn="base" hangingPunct="1">
              <a:spcBef>
                <a:spcPct val="20000"/>
              </a:spcBef>
              <a:spcAft>
                <a:spcPct val="0"/>
              </a:spcAft>
              <a:buClr>
                <a:schemeClr val="tx1"/>
              </a:buClr>
              <a:buChar char="–"/>
              <a:defRPr sz="1800">
                <a:solidFill>
                  <a:schemeClr val="tx1"/>
                </a:solidFill>
                <a:latin typeface="Arial" panose="020B0604020202020204" pitchFamily="34" charset="0"/>
                <a:cs typeface="Arial" panose="020B0604020202020204" pitchFamily="34" charset="0"/>
              </a:defRPr>
            </a:lvl2pPr>
            <a:lvl3pPr marL="803275" indent="-173038" algn="l" rtl="0" eaLnBrk="1" fontAlgn="base" hangingPunct="1">
              <a:spcBef>
                <a:spcPct val="20000"/>
              </a:spcBef>
              <a:spcAft>
                <a:spcPct val="0"/>
              </a:spcAft>
              <a:buClr>
                <a:schemeClr val="tx1"/>
              </a:buClr>
              <a:buFont typeface="Wingdings" pitchFamily="2" charset="2"/>
              <a:buChar char=""/>
              <a:defRPr sz="1600">
                <a:solidFill>
                  <a:schemeClr val="tx1"/>
                </a:solidFill>
                <a:latin typeface="Arial" panose="020B0604020202020204" pitchFamily="34" charset="0"/>
                <a:cs typeface="Arial" panose="020B0604020202020204" pitchFamily="34" charset="0"/>
              </a:defRPr>
            </a:lvl3pPr>
            <a:lvl4pPr marL="1084263" indent="-16668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4pPr>
            <a:lvl5pPr marL="1371600" indent="-173038" algn="l" rtl="0" eaLnBrk="1" fontAlgn="base" hangingPunct="1">
              <a:spcBef>
                <a:spcPct val="20000"/>
              </a:spcBef>
              <a:spcAft>
                <a:spcPct val="0"/>
              </a:spcAft>
              <a:buClr>
                <a:schemeClr val="tx1"/>
              </a:buClr>
              <a:buChar char="»"/>
              <a:defRPr sz="1400">
                <a:solidFill>
                  <a:schemeClr val="tx1"/>
                </a:solidFill>
                <a:latin typeface="Arial" panose="020B0604020202020204" pitchFamily="34" charset="0"/>
                <a:cs typeface="Arial" panose="020B0604020202020204" pitchFamily="34" charset="0"/>
              </a:defRPr>
            </a:lvl5pPr>
            <a:lvl6pPr marL="1828800" indent="-173038" algn="l" rtl="0" eaLnBrk="1" fontAlgn="base" hangingPunct="1">
              <a:spcBef>
                <a:spcPct val="20000"/>
              </a:spcBef>
              <a:spcAft>
                <a:spcPct val="0"/>
              </a:spcAft>
              <a:buClr>
                <a:schemeClr val="tx1"/>
              </a:buClr>
              <a:buChar char="»"/>
              <a:defRPr sz="1600">
                <a:solidFill>
                  <a:schemeClr val="tx1"/>
                </a:solidFill>
                <a:latin typeface="+mn-lt"/>
              </a:defRPr>
            </a:lvl6pPr>
            <a:lvl7pPr marL="2286000" indent="-173038" algn="l" rtl="0" eaLnBrk="1" fontAlgn="base" hangingPunct="1">
              <a:spcBef>
                <a:spcPct val="20000"/>
              </a:spcBef>
              <a:spcAft>
                <a:spcPct val="0"/>
              </a:spcAft>
              <a:buClr>
                <a:schemeClr val="tx1"/>
              </a:buClr>
              <a:buChar char="»"/>
              <a:defRPr sz="1600">
                <a:solidFill>
                  <a:schemeClr val="tx1"/>
                </a:solidFill>
                <a:latin typeface="+mn-lt"/>
              </a:defRPr>
            </a:lvl7pPr>
            <a:lvl8pPr marL="2743200" indent="-173038" algn="l" rtl="0" eaLnBrk="1" fontAlgn="base" hangingPunct="1">
              <a:spcBef>
                <a:spcPct val="20000"/>
              </a:spcBef>
              <a:spcAft>
                <a:spcPct val="0"/>
              </a:spcAft>
              <a:buClr>
                <a:schemeClr val="tx1"/>
              </a:buClr>
              <a:buChar char="»"/>
              <a:defRPr sz="1600">
                <a:solidFill>
                  <a:schemeClr val="tx1"/>
                </a:solidFill>
                <a:latin typeface="+mn-lt"/>
              </a:defRPr>
            </a:lvl8pPr>
            <a:lvl9pPr marL="3200400" indent="-173038" algn="l" rtl="0" eaLnBrk="1" fontAlgn="base" hangingPunct="1">
              <a:spcBef>
                <a:spcPct val="20000"/>
              </a:spcBef>
              <a:spcAft>
                <a:spcPct val="0"/>
              </a:spcAft>
              <a:buClr>
                <a:schemeClr val="tx1"/>
              </a:buClr>
              <a:buChar char="»"/>
              <a:defRPr sz="1600">
                <a:solidFill>
                  <a:schemeClr val="tx1"/>
                </a:solidFill>
                <a:latin typeface="+mn-lt"/>
              </a:defRPr>
            </a:lvl9pPr>
          </a:lstStyle>
          <a:p>
            <a:endParaRPr lang="en-US" kern="0" dirty="0"/>
          </a:p>
        </p:txBody>
      </p:sp>
      <p:graphicFrame>
        <p:nvGraphicFramePr>
          <p:cNvPr id="8" name="Content Placeholder 6"/>
          <p:cNvGraphicFramePr>
            <a:graphicFrameLocks/>
          </p:cNvGraphicFramePr>
          <p:nvPr>
            <p:extLst>
              <p:ext uri="{D42A27DB-BD31-4B8C-83A1-F6EECF244321}">
                <p14:modId xmlns:p14="http://schemas.microsoft.com/office/powerpoint/2010/main" val="3014098491"/>
              </p:ext>
            </p:extLst>
          </p:nvPr>
        </p:nvGraphicFramePr>
        <p:xfrm>
          <a:off x="4692066" y="1001957"/>
          <a:ext cx="4143375" cy="481422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Value</a:t>
            </a:r>
            <a:endParaRPr lang="en-US" sz="2000" b="0" i="1" dirty="0">
              <a:latin typeface="+mn-lt"/>
            </a:endParaRPr>
          </a:p>
        </p:txBody>
      </p:sp>
      <p:sp>
        <p:nvSpPr>
          <p:cNvPr id="10" name="TextBox 9"/>
          <p:cNvSpPr txBox="1"/>
          <p:nvPr/>
        </p:nvSpPr>
        <p:spPr>
          <a:xfrm>
            <a:off x="1234885" y="5950506"/>
            <a:ext cx="6914072" cy="400110"/>
          </a:xfrm>
          <a:prstGeom prst="rect">
            <a:avLst/>
          </a:prstGeom>
          <a:noFill/>
        </p:spPr>
        <p:txBody>
          <a:bodyPr wrap="none" rtlCol="0">
            <a:spAutoFit/>
          </a:bodyPr>
          <a:lstStyle/>
          <a:p>
            <a:r>
              <a:rPr lang="en-US" sz="2000" b="0" dirty="0" smtClean="0">
                <a:latin typeface="Arial" pitchFamily="34" charset="0"/>
                <a:cs typeface="Arial" pitchFamily="34" charset="0"/>
              </a:rPr>
              <a:t>What measurements are important to the State of Georgia?</a:t>
            </a:r>
          </a:p>
        </p:txBody>
      </p:sp>
    </p:spTree>
    <p:extLst>
      <p:ext uri="{BB962C8B-B14F-4D97-AF65-F5344CB8AC3E}">
        <p14:creationId xmlns:p14="http://schemas.microsoft.com/office/powerpoint/2010/main" val="118169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991635" y="2057742"/>
            <a:ext cx="5756454" cy="1423961"/>
          </a:xfrm>
          <a:prstGeom prst="rect">
            <a:avLst/>
          </a:prstGeom>
          <a:solidFill>
            <a:schemeClr val="bg1">
              <a:lumMod val="85000"/>
            </a:schemeClr>
          </a:solidFill>
          <a:ln>
            <a:prstDash val="dash"/>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endParaRPr lang="en-US" sz="1050"/>
          </a:p>
        </p:txBody>
      </p:sp>
      <p:sp>
        <p:nvSpPr>
          <p:cNvPr id="2" name="Title 1"/>
          <p:cNvSpPr>
            <a:spLocks noGrp="1"/>
          </p:cNvSpPr>
          <p:nvPr>
            <p:ph type="title"/>
          </p:nvPr>
        </p:nvSpPr>
        <p:spPr>
          <a:xfrm>
            <a:off x="308559" y="142407"/>
            <a:ext cx="7949616" cy="859550"/>
          </a:xfrm>
        </p:spPr>
        <p:txBody>
          <a:bodyPr/>
          <a:lstStyle/>
          <a:p>
            <a:r>
              <a:rPr lang="en-US" dirty="0" smtClean="0"/>
              <a:t>In 2016, procurement’s #2 priority was to elevate its role to a trusted advisor (e.g. professionalism)</a:t>
            </a:r>
            <a:endParaRPr lang="en-US" dirty="0"/>
          </a:p>
        </p:txBody>
      </p:sp>
      <p:sp>
        <p:nvSpPr>
          <p:cNvPr id="5" name="TextBox 4"/>
          <p:cNvSpPr txBox="1"/>
          <p:nvPr/>
        </p:nvSpPr>
        <p:spPr>
          <a:xfrm>
            <a:off x="6008574" y="7227984"/>
            <a:ext cx="1344168" cy="323165"/>
          </a:xfrm>
          <a:prstGeom prst="rect">
            <a:avLst/>
          </a:prstGeom>
          <a:noFill/>
        </p:spPr>
        <p:txBody>
          <a:bodyPr wrap="square" rtlCol="0">
            <a:spAutoFit/>
          </a:bodyPr>
          <a:lstStyle/>
          <a:p>
            <a:r>
              <a:rPr lang="en-IN" sz="750" b="0" dirty="0">
                <a:latin typeface="+mj-lt"/>
                <a:cs typeface="Arial" pitchFamily="34" charset="0"/>
              </a:rPr>
              <a:t>Source: The Hackett Group, 2015</a:t>
            </a:r>
          </a:p>
        </p:txBody>
      </p:sp>
      <p:sp>
        <p:nvSpPr>
          <p:cNvPr id="14" name="Rechteck 23"/>
          <p:cNvSpPr/>
          <p:nvPr/>
        </p:nvSpPr>
        <p:spPr>
          <a:xfrm>
            <a:off x="538165" y="1708943"/>
            <a:ext cx="1501731" cy="127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spcAft>
                <a:spcPts val="600"/>
              </a:spcAft>
            </a:pPr>
            <a:r>
              <a:rPr lang="en-US" sz="5400" b="0" spc="-225" dirty="0" smtClean="0">
                <a:solidFill>
                  <a:srgbClr val="002060"/>
                </a:solidFill>
                <a:latin typeface="Arial" panose="020B0604020202020204" pitchFamily="34" charset="0"/>
                <a:cs typeface="Arial" panose="020B0604020202020204" pitchFamily="34" charset="0"/>
              </a:rPr>
              <a:t>81%</a:t>
            </a:r>
            <a:endParaRPr lang="en-US" sz="5400" b="0" spc="-225" dirty="0">
              <a:solidFill>
                <a:srgbClr val="002060"/>
              </a:solidFill>
              <a:latin typeface="Arial" panose="020B0604020202020204" pitchFamily="34" charset="0"/>
              <a:cs typeface="Arial" panose="020B0604020202020204" pitchFamily="34" charset="0"/>
            </a:endParaRPr>
          </a:p>
        </p:txBody>
      </p:sp>
      <p:sp>
        <p:nvSpPr>
          <p:cNvPr id="15" name="Rechteck 30"/>
          <p:cNvSpPr/>
          <p:nvPr/>
        </p:nvSpPr>
        <p:spPr>
          <a:xfrm>
            <a:off x="668159" y="2990565"/>
            <a:ext cx="1241746" cy="197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b="0" dirty="0">
              <a:latin typeface="Arial" panose="020B0604020202020204" pitchFamily="34" charset="0"/>
              <a:cs typeface="Arial" panose="020B0604020202020204" pitchFamily="34" charset="0"/>
            </a:endParaRPr>
          </a:p>
        </p:txBody>
      </p:sp>
      <p:sp>
        <p:nvSpPr>
          <p:cNvPr id="16" name="Rechteck 34"/>
          <p:cNvSpPr/>
          <p:nvPr/>
        </p:nvSpPr>
        <p:spPr>
          <a:xfrm>
            <a:off x="668158" y="2990565"/>
            <a:ext cx="794708" cy="19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b="0" dirty="0">
              <a:solidFill>
                <a:schemeClr val="accent3"/>
              </a:solidFill>
              <a:latin typeface="Arial" panose="020B0604020202020204" pitchFamily="34" charset="0"/>
              <a:cs typeface="Arial" panose="020B0604020202020204" pitchFamily="34" charset="0"/>
            </a:endParaRPr>
          </a:p>
        </p:txBody>
      </p:sp>
      <p:sp>
        <p:nvSpPr>
          <p:cNvPr id="17" name="Rechteck 38"/>
          <p:cNvSpPr/>
          <p:nvPr/>
        </p:nvSpPr>
        <p:spPr>
          <a:xfrm>
            <a:off x="636463" y="3349523"/>
            <a:ext cx="2123828" cy="158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54000" rtlCol="0" anchor="t" anchorCtr="0"/>
          <a:lstStyle/>
          <a:p>
            <a:pPr algn="l">
              <a:spcAft>
                <a:spcPts val="450"/>
              </a:spcAft>
            </a:pPr>
            <a:r>
              <a:rPr lang="en-US" b="0" dirty="0">
                <a:solidFill>
                  <a:schemeClr val="tx1">
                    <a:lumMod val="75000"/>
                    <a:lumOff val="25000"/>
                  </a:schemeClr>
                </a:solidFill>
                <a:latin typeface="Arial" panose="020B0604020202020204" pitchFamily="34" charset="0"/>
                <a:cs typeface="Arial" panose="020B0604020202020204" pitchFamily="34" charset="0"/>
              </a:rPr>
              <a:t>Ranked </a:t>
            </a:r>
            <a:r>
              <a:rPr lang="en-US" dirty="0">
                <a:solidFill>
                  <a:schemeClr val="tx1">
                    <a:lumMod val="75000"/>
                    <a:lumOff val="25000"/>
                  </a:schemeClr>
                </a:solidFill>
                <a:latin typeface="Arial" panose="020B0604020202020204" pitchFamily="34" charset="0"/>
                <a:cs typeface="Arial" panose="020B0604020202020204" pitchFamily="34" charset="0"/>
              </a:rPr>
              <a:t>elevating the role of procurement to a trusted advisor</a:t>
            </a:r>
            <a:r>
              <a:rPr lang="en-US" b="0" dirty="0">
                <a:solidFill>
                  <a:schemeClr val="tx1">
                    <a:lumMod val="75000"/>
                    <a:lumOff val="25000"/>
                  </a:schemeClr>
                </a:solidFill>
                <a:latin typeface="Arial" panose="020B0604020202020204" pitchFamily="34" charset="0"/>
                <a:cs typeface="Arial" panose="020B0604020202020204" pitchFamily="34" charset="0"/>
              </a:rPr>
              <a:t> as a c</a:t>
            </a:r>
            <a:r>
              <a:rPr lang="en-US" b="0" i="1" dirty="0">
                <a:solidFill>
                  <a:schemeClr val="tx1">
                    <a:lumMod val="75000"/>
                    <a:lumOff val="25000"/>
                  </a:schemeClr>
                </a:solidFill>
                <a:latin typeface="Arial" panose="020B0604020202020204" pitchFamily="34" charset="0"/>
                <a:cs typeface="Arial" panose="020B0604020202020204" pitchFamily="34" charset="0"/>
              </a:rPr>
              <a:t>ritical or major objective in </a:t>
            </a:r>
            <a:r>
              <a:rPr lang="en-US" b="0" i="1" dirty="0" smtClean="0">
                <a:solidFill>
                  <a:schemeClr val="tx1">
                    <a:lumMod val="75000"/>
                    <a:lumOff val="25000"/>
                  </a:schemeClr>
                </a:solidFill>
                <a:latin typeface="Arial" panose="020B0604020202020204" pitchFamily="34" charset="0"/>
                <a:cs typeface="Arial" panose="020B0604020202020204" pitchFamily="34" charset="0"/>
              </a:rPr>
              <a:t>2016</a:t>
            </a:r>
            <a:endParaRPr lang="en-US" b="0" i="1" dirty="0">
              <a:solidFill>
                <a:schemeClr val="tx1">
                  <a:lumMod val="75000"/>
                  <a:lumOff val="25000"/>
                </a:schemeClr>
              </a:solidFill>
              <a:latin typeface="Arial" panose="020B0604020202020204" pitchFamily="34" charset="0"/>
              <a:cs typeface="Arial" panose="020B0604020202020204" pitchFamily="34" charset="0"/>
            </a:endParaRPr>
          </a:p>
          <a:p>
            <a:pPr algn="l">
              <a:spcAft>
                <a:spcPts val="450"/>
              </a:spcAft>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313570" y="6114044"/>
            <a:ext cx="2385589" cy="230832"/>
          </a:xfrm>
          <a:prstGeom prst="rect">
            <a:avLst/>
          </a:prstGeom>
          <a:noFill/>
        </p:spPr>
        <p:txBody>
          <a:bodyPr wrap="none" rtlCol="0">
            <a:spAutoFit/>
          </a:bodyPr>
          <a:lstStyle/>
          <a:p>
            <a:pPr algn="r"/>
            <a:r>
              <a:rPr lang="en-US" sz="900" b="0" dirty="0">
                <a:latin typeface="+mj-lt"/>
                <a:cs typeface="Arial" pitchFamily="34" charset="0"/>
              </a:rPr>
              <a:t>Source: </a:t>
            </a:r>
            <a:r>
              <a:rPr lang="en-IN" sz="900" b="0" dirty="0">
                <a:latin typeface="+mj-lt"/>
              </a:rPr>
              <a:t>Key Issues Study, The Hackett Group, 2015</a:t>
            </a:r>
          </a:p>
        </p:txBody>
      </p:sp>
      <p:graphicFrame>
        <p:nvGraphicFramePr>
          <p:cNvPr id="20" name="Chart 19"/>
          <p:cNvGraphicFramePr/>
          <p:nvPr>
            <p:extLst>
              <p:ext uri="{D42A27DB-BD31-4B8C-83A1-F6EECF244321}">
                <p14:modId xmlns:p14="http://schemas.microsoft.com/office/powerpoint/2010/main" val="382014953"/>
              </p:ext>
            </p:extLst>
          </p:nvPr>
        </p:nvGraphicFramePr>
        <p:xfrm>
          <a:off x="2316480" y="1708942"/>
          <a:ext cx="7140345" cy="4508977"/>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3395421" y="1332952"/>
            <a:ext cx="5413917" cy="646331"/>
          </a:xfrm>
          <a:prstGeom prst="rect">
            <a:avLst/>
          </a:prstGeom>
        </p:spPr>
        <p:txBody>
          <a:bodyPr wrap="square">
            <a:spAutoFit/>
          </a:bodyPr>
          <a:lstStyle/>
          <a:p>
            <a:r>
              <a:rPr lang="en-US" sz="1800" dirty="0" smtClean="0">
                <a:solidFill>
                  <a:srgbClr val="000000"/>
                </a:solidFill>
                <a:latin typeface="+mn-lt"/>
              </a:rPr>
              <a:t>Which </a:t>
            </a:r>
            <a:r>
              <a:rPr lang="en-US" sz="1800" dirty="0">
                <a:solidFill>
                  <a:srgbClr val="000000"/>
                </a:solidFill>
                <a:latin typeface="+mn-lt"/>
              </a:rPr>
              <a:t>capabilities will help the most to achieve </a:t>
            </a:r>
            <a:r>
              <a:rPr lang="en-US" sz="1800" dirty="0" smtClean="0">
                <a:solidFill>
                  <a:srgbClr val="000000"/>
                </a:solidFill>
                <a:latin typeface="+mn-lt"/>
              </a:rPr>
              <a:t>trusted advisor status</a:t>
            </a:r>
            <a:r>
              <a:rPr lang="en-US" sz="1800" dirty="0">
                <a:solidFill>
                  <a:srgbClr val="000000"/>
                </a:solidFill>
                <a:latin typeface="+mn-lt"/>
              </a:rPr>
              <a:t>?</a:t>
            </a:r>
            <a:endParaRPr lang="en-US" sz="1800" dirty="0">
              <a:latin typeface="+mn-lt"/>
            </a:endParaRPr>
          </a:p>
        </p:txBody>
      </p:sp>
      <p:sp>
        <p:nvSpPr>
          <p:cNvPr id="24" name="Rectangle 23"/>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Tree>
    <p:extLst>
      <p:ext uri="{BB962C8B-B14F-4D97-AF65-F5344CB8AC3E}">
        <p14:creationId xmlns:p14="http://schemas.microsoft.com/office/powerpoint/2010/main" val="40863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404060"/>
            <a:ext cx="7850941" cy="460502"/>
          </a:xfrm>
        </p:spPr>
        <p:txBody>
          <a:bodyPr>
            <a:normAutofit fontScale="90000"/>
          </a:bodyPr>
          <a:lstStyle/>
          <a:p>
            <a:r>
              <a:rPr lang="en-US" dirty="0"/>
              <a:t>Procurement needs a structured approach to improving the </a:t>
            </a:r>
            <a:r>
              <a:rPr lang="en-US" dirty="0" smtClean="0"/>
              <a:t>customer/stakeholder </a:t>
            </a:r>
            <a:r>
              <a:rPr lang="en-US" dirty="0"/>
              <a:t>experience</a:t>
            </a:r>
          </a:p>
        </p:txBody>
      </p:sp>
      <p:sp>
        <p:nvSpPr>
          <p:cNvPr id="37" name="Rectangle 36"/>
          <p:cNvSpPr/>
          <p:nvPr/>
        </p:nvSpPr>
        <p:spPr bwMode="auto">
          <a:xfrm rot="2700000">
            <a:off x="5730570" y="2643940"/>
            <a:ext cx="2082881" cy="2082881"/>
          </a:xfrm>
          <a:prstGeom prst="rect">
            <a:avLst/>
          </a:prstGeom>
          <a:solidFill>
            <a:schemeClr val="bg1">
              <a:lumMod val="85000"/>
            </a:schemeClr>
          </a:solidFill>
          <a:ln w="28575">
            <a:noFill/>
            <a:round/>
            <a:headEnd/>
            <a:tailEnd/>
          </a:ln>
          <a:effectLst/>
        </p:spPr>
        <p:txBody>
          <a:bodyPr wrap="none" rtlCol="0" anchor="ctr"/>
          <a:lstStyle/>
          <a:p>
            <a:pPr algn="ctr"/>
            <a:endParaRPr lang="en-IN" sz="1050">
              <a:latin typeface="+mn-lt"/>
            </a:endParaRPr>
          </a:p>
        </p:txBody>
      </p:sp>
      <p:sp>
        <p:nvSpPr>
          <p:cNvPr id="38" name="Rectangle 37"/>
          <p:cNvSpPr/>
          <p:nvPr/>
        </p:nvSpPr>
        <p:spPr bwMode="auto">
          <a:xfrm>
            <a:off x="5615240" y="2549268"/>
            <a:ext cx="1074145" cy="1074145"/>
          </a:xfrm>
          <a:prstGeom prst="rect">
            <a:avLst/>
          </a:prstGeom>
          <a:solidFill>
            <a:schemeClr val="accent1"/>
          </a:solidFill>
          <a:ln w="28575">
            <a:noFill/>
            <a:round/>
            <a:headEnd/>
            <a:tailEnd/>
          </a:ln>
          <a:effectLst/>
        </p:spPr>
        <p:txBody>
          <a:bodyPr wrap="none" rtlCol="0" anchor="ctr"/>
          <a:lstStyle/>
          <a:p>
            <a:r>
              <a:rPr lang="en-IN" sz="1350" b="0">
                <a:solidFill>
                  <a:schemeClr val="bg1"/>
                </a:solidFill>
              </a:rPr>
              <a:t>Monitor</a:t>
            </a:r>
          </a:p>
          <a:p>
            <a:r>
              <a:rPr lang="en-IN" sz="1350" b="0">
                <a:solidFill>
                  <a:schemeClr val="bg1"/>
                </a:solidFill>
              </a:rPr>
              <a:t>and inform</a:t>
            </a:r>
          </a:p>
          <a:p>
            <a:r>
              <a:rPr lang="en-IN" sz="1350" b="0">
                <a:solidFill>
                  <a:schemeClr val="bg1"/>
                </a:solidFill>
              </a:rPr>
              <a:t>occasionally</a:t>
            </a:r>
            <a:endParaRPr lang="en-IN" sz="1350">
              <a:solidFill>
                <a:schemeClr val="bg1"/>
              </a:solidFill>
              <a:latin typeface="+mn-lt"/>
            </a:endParaRPr>
          </a:p>
        </p:txBody>
      </p:sp>
      <p:sp>
        <p:nvSpPr>
          <p:cNvPr id="39" name="Rectangle 38"/>
          <p:cNvSpPr/>
          <p:nvPr/>
        </p:nvSpPr>
        <p:spPr bwMode="auto">
          <a:xfrm>
            <a:off x="6813324" y="2549268"/>
            <a:ext cx="1074145" cy="1074145"/>
          </a:xfrm>
          <a:prstGeom prst="rect">
            <a:avLst/>
          </a:prstGeom>
          <a:solidFill>
            <a:srgbClr val="BFD1DF"/>
          </a:solidFill>
          <a:ln w="28575">
            <a:noFill/>
            <a:round/>
            <a:headEnd/>
            <a:tailEnd/>
          </a:ln>
          <a:effectLst/>
        </p:spPr>
        <p:txBody>
          <a:bodyPr wrap="none" rtlCol="0" anchor="ctr"/>
          <a:lstStyle/>
          <a:p>
            <a:r>
              <a:rPr lang="en-IN" sz="1350" dirty="0"/>
              <a:t>Key players</a:t>
            </a:r>
          </a:p>
          <a:p>
            <a:r>
              <a:rPr lang="en-IN" sz="1350" b="0" dirty="0"/>
              <a:t>Engage</a:t>
            </a:r>
          </a:p>
          <a:p>
            <a:r>
              <a:rPr lang="en-IN" sz="1350" b="0" dirty="0"/>
              <a:t>actively and</a:t>
            </a:r>
          </a:p>
          <a:p>
            <a:r>
              <a:rPr lang="en-IN" sz="1350" b="0" dirty="0"/>
              <a:t>keep satisfied</a:t>
            </a:r>
            <a:endParaRPr lang="en-IN" sz="1350" dirty="0">
              <a:latin typeface="+mn-lt"/>
            </a:endParaRPr>
          </a:p>
        </p:txBody>
      </p:sp>
      <p:sp>
        <p:nvSpPr>
          <p:cNvPr id="40" name="Rectangle 39"/>
          <p:cNvSpPr/>
          <p:nvPr/>
        </p:nvSpPr>
        <p:spPr bwMode="auto">
          <a:xfrm>
            <a:off x="5615240" y="3747351"/>
            <a:ext cx="1074145" cy="1074145"/>
          </a:xfrm>
          <a:prstGeom prst="rect">
            <a:avLst/>
          </a:prstGeom>
          <a:solidFill>
            <a:schemeClr val="accent1"/>
          </a:solidFill>
          <a:ln w="28575">
            <a:noFill/>
            <a:round/>
            <a:headEnd/>
            <a:tailEnd/>
          </a:ln>
          <a:effectLst/>
        </p:spPr>
        <p:txBody>
          <a:bodyPr wrap="none" rtlCol="0" anchor="ctr"/>
          <a:lstStyle/>
          <a:p>
            <a:r>
              <a:rPr lang="en-IN" sz="1350" b="0">
                <a:solidFill>
                  <a:schemeClr val="bg1"/>
                </a:solidFill>
              </a:rPr>
              <a:t>Minimal</a:t>
            </a:r>
          </a:p>
          <a:p>
            <a:r>
              <a:rPr lang="en-IN" sz="1350" b="0">
                <a:solidFill>
                  <a:schemeClr val="bg1"/>
                </a:solidFill>
              </a:rPr>
              <a:t>effort</a:t>
            </a:r>
            <a:endParaRPr lang="en-IN" sz="1350">
              <a:solidFill>
                <a:schemeClr val="bg1"/>
              </a:solidFill>
              <a:latin typeface="+mn-lt"/>
            </a:endParaRPr>
          </a:p>
        </p:txBody>
      </p:sp>
      <p:sp>
        <p:nvSpPr>
          <p:cNvPr id="43" name="Rectangle 42"/>
          <p:cNvSpPr/>
          <p:nvPr/>
        </p:nvSpPr>
        <p:spPr bwMode="auto">
          <a:xfrm>
            <a:off x="6813324" y="3747351"/>
            <a:ext cx="1074145" cy="1074145"/>
          </a:xfrm>
          <a:prstGeom prst="rect">
            <a:avLst/>
          </a:prstGeom>
          <a:solidFill>
            <a:schemeClr val="accent1"/>
          </a:solidFill>
          <a:ln w="28575">
            <a:noFill/>
            <a:round/>
            <a:headEnd/>
            <a:tailEnd/>
          </a:ln>
          <a:effectLst/>
        </p:spPr>
        <p:txBody>
          <a:bodyPr wrap="none" rtlCol="0" anchor="ctr"/>
          <a:lstStyle/>
          <a:p>
            <a:r>
              <a:rPr lang="en-IN" sz="1350" b="0">
                <a:solidFill>
                  <a:schemeClr val="bg1"/>
                </a:solidFill>
              </a:rPr>
              <a:t>Keep</a:t>
            </a:r>
          </a:p>
          <a:p>
            <a:r>
              <a:rPr lang="en-IN" sz="1350" b="0">
                <a:solidFill>
                  <a:schemeClr val="bg1"/>
                </a:solidFill>
              </a:rPr>
              <a:t>informed</a:t>
            </a:r>
            <a:endParaRPr lang="en-IN" sz="1350">
              <a:solidFill>
                <a:schemeClr val="bg1"/>
              </a:solidFill>
              <a:latin typeface="+mn-lt"/>
            </a:endParaRPr>
          </a:p>
        </p:txBody>
      </p:sp>
      <p:cxnSp>
        <p:nvCxnSpPr>
          <p:cNvPr id="47" name="Straight Connector 46"/>
          <p:cNvCxnSpPr/>
          <p:nvPr/>
        </p:nvCxnSpPr>
        <p:spPr bwMode="auto">
          <a:xfrm>
            <a:off x="5241352" y="2350963"/>
            <a:ext cx="0" cy="2865077"/>
          </a:xfrm>
          <a:prstGeom prst="line">
            <a:avLst/>
          </a:prstGeom>
          <a:solidFill>
            <a:schemeClr val="bg1"/>
          </a:solidFill>
          <a:ln w="28575" cap="flat" cmpd="sng" algn="ctr">
            <a:solidFill>
              <a:schemeClr val="accent5"/>
            </a:solidFill>
            <a:prstDash val="solid"/>
            <a:round/>
            <a:headEnd type="triangle" w="lg" len="med"/>
            <a:tailEnd type="none" w="lg" len="med"/>
          </a:ln>
          <a:effectLst/>
        </p:spPr>
      </p:cxnSp>
      <p:cxnSp>
        <p:nvCxnSpPr>
          <p:cNvPr id="48" name="Straight Connector 47"/>
          <p:cNvCxnSpPr/>
          <p:nvPr/>
        </p:nvCxnSpPr>
        <p:spPr bwMode="auto">
          <a:xfrm flipH="1">
            <a:off x="5241353" y="5216039"/>
            <a:ext cx="3319522" cy="0"/>
          </a:xfrm>
          <a:prstGeom prst="line">
            <a:avLst/>
          </a:prstGeom>
          <a:solidFill>
            <a:schemeClr val="bg1"/>
          </a:solidFill>
          <a:ln w="28575" cap="flat" cmpd="sng" algn="ctr">
            <a:solidFill>
              <a:schemeClr val="accent5"/>
            </a:solidFill>
            <a:prstDash val="solid"/>
            <a:round/>
            <a:headEnd type="triangle" w="lg" len="med"/>
            <a:tailEnd type="none" w="lg" len="med"/>
          </a:ln>
          <a:effectLst/>
        </p:spPr>
      </p:cxnSp>
      <p:sp>
        <p:nvSpPr>
          <p:cNvPr id="49" name="TextBox 48"/>
          <p:cNvSpPr txBox="1"/>
          <p:nvPr/>
        </p:nvSpPr>
        <p:spPr>
          <a:xfrm rot="16200000">
            <a:off x="4425315" y="3579080"/>
            <a:ext cx="1239398" cy="253916"/>
          </a:xfrm>
          <a:prstGeom prst="rect">
            <a:avLst/>
          </a:prstGeom>
          <a:noFill/>
        </p:spPr>
        <p:txBody>
          <a:bodyPr wrap="square" rtlCol="0">
            <a:spAutoFit/>
          </a:bodyPr>
          <a:lstStyle/>
          <a:p>
            <a:r>
              <a:rPr lang="en-IN" sz="1050" dirty="0"/>
              <a:t>Influence</a:t>
            </a:r>
            <a:endParaRPr lang="en-IN" sz="1050" dirty="0">
              <a:latin typeface="Arial" pitchFamily="34" charset="0"/>
              <a:cs typeface="Arial" pitchFamily="34" charset="0"/>
            </a:endParaRPr>
          </a:p>
        </p:txBody>
      </p:sp>
      <p:sp>
        <p:nvSpPr>
          <p:cNvPr id="50" name="TextBox 49"/>
          <p:cNvSpPr txBox="1"/>
          <p:nvPr/>
        </p:nvSpPr>
        <p:spPr>
          <a:xfrm>
            <a:off x="6281414" y="5228663"/>
            <a:ext cx="1239398" cy="253916"/>
          </a:xfrm>
          <a:prstGeom prst="rect">
            <a:avLst/>
          </a:prstGeom>
          <a:noFill/>
        </p:spPr>
        <p:txBody>
          <a:bodyPr wrap="square" rtlCol="0">
            <a:spAutoFit/>
          </a:bodyPr>
          <a:lstStyle/>
          <a:p>
            <a:r>
              <a:rPr lang="en-IN" sz="1050" dirty="0"/>
              <a:t>Importance</a:t>
            </a:r>
            <a:endParaRPr lang="en-IN" sz="1050" dirty="0">
              <a:latin typeface="Arial" pitchFamily="34" charset="0"/>
              <a:cs typeface="Arial" pitchFamily="34" charset="0"/>
            </a:endParaRPr>
          </a:p>
        </p:txBody>
      </p:sp>
      <p:sp>
        <p:nvSpPr>
          <p:cNvPr id="59" name="Rectangle 26"/>
          <p:cNvSpPr>
            <a:spLocks noChangeArrowheads="1"/>
          </p:cNvSpPr>
          <p:nvPr/>
        </p:nvSpPr>
        <p:spPr bwMode="gray">
          <a:xfrm>
            <a:off x="5247004" y="1694986"/>
            <a:ext cx="3132640" cy="276999"/>
          </a:xfrm>
          <a:prstGeom prst="rect">
            <a:avLst/>
          </a:prstGeom>
          <a:noFill/>
          <a:ln w="9525">
            <a:solidFill>
              <a:schemeClr val="bg1"/>
            </a:solidFill>
            <a:miter lim="800000"/>
            <a:headEnd/>
            <a:tailEnd/>
          </a:ln>
          <a:effectLst/>
        </p:spPr>
        <p:txBody>
          <a:bodyPr wrap="square" lIns="68580" tIns="34290" rIns="68580" bIns="34290" anchor="ctr">
            <a:spAutoFit/>
          </a:bodyPr>
          <a:lstStyle/>
          <a:p>
            <a:pPr marL="0" lvl="1">
              <a:spcBef>
                <a:spcPct val="35000"/>
              </a:spcBef>
              <a:buClr>
                <a:prstClr val="black"/>
              </a:buClr>
              <a:defRPr/>
            </a:pPr>
            <a:r>
              <a:rPr lang="en-US" sz="1350" dirty="0">
                <a:latin typeface="Arial"/>
                <a:cs typeface="Arial" panose="020B0604020202020204" pitchFamily="34" charset="0"/>
              </a:rPr>
              <a:t>Customer segmentation</a:t>
            </a:r>
          </a:p>
        </p:txBody>
      </p:sp>
      <p:sp>
        <p:nvSpPr>
          <p:cNvPr id="60" name="Rectangle 26"/>
          <p:cNvSpPr>
            <a:spLocks noChangeArrowheads="1"/>
          </p:cNvSpPr>
          <p:nvPr/>
        </p:nvSpPr>
        <p:spPr bwMode="gray">
          <a:xfrm>
            <a:off x="715245" y="1694986"/>
            <a:ext cx="3132640" cy="276999"/>
          </a:xfrm>
          <a:prstGeom prst="rect">
            <a:avLst/>
          </a:prstGeom>
          <a:noFill/>
          <a:ln w="9525">
            <a:solidFill>
              <a:schemeClr val="bg1"/>
            </a:solidFill>
            <a:miter lim="800000"/>
            <a:headEnd/>
            <a:tailEnd/>
          </a:ln>
          <a:effectLst/>
        </p:spPr>
        <p:txBody>
          <a:bodyPr wrap="square" lIns="68580" tIns="34290" rIns="68580" bIns="34290" anchor="ctr">
            <a:spAutoFit/>
          </a:bodyPr>
          <a:lstStyle/>
          <a:p>
            <a:pPr marL="0" lvl="1">
              <a:spcBef>
                <a:spcPct val="35000"/>
              </a:spcBef>
              <a:buClr>
                <a:prstClr val="black"/>
              </a:buClr>
              <a:defRPr/>
            </a:pPr>
            <a:r>
              <a:rPr lang="en-US" sz="1350" dirty="0">
                <a:latin typeface="Arial"/>
                <a:cs typeface="Arial" panose="020B0604020202020204" pitchFamily="34" charset="0"/>
              </a:rPr>
              <a:t>Improving the customer experience</a:t>
            </a:r>
          </a:p>
        </p:txBody>
      </p:sp>
      <p:grpSp>
        <p:nvGrpSpPr>
          <p:cNvPr id="28" name="Group 27"/>
          <p:cNvGrpSpPr/>
          <p:nvPr/>
        </p:nvGrpSpPr>
        <p:grpSpPr>
          <a:xfrm>
            <a:off x="903527" y="2334911"/>
            <a:ext cx="2694495" cy="2700940"/>
            <a:chOff x="2664246" y="1219023"/>
            <a:chExt cx="4278216" cy="4486452"/>
          </a:xfrm>
        </p:grpSpPr>
        <p:sp>
          <p:nvSpPr>
            <p:cNvPr id="29" name="Oval 28"/>
            <p:cNvSpPr/>
            <p:nvPr/>
          </p:nvSpPr>
          <p:spPr bwMode="auto">
            <a:xfrm>
              <a:off x="3467100" y="2324100"/>
              <a:ext cx="2209800" cy="2209800"/>
            </a:xfrm>
            <a:prstGeom prst="ellipse">
              <a:avLst/>
            </a:prstGeom>
            <a:solidFill>
              <a:schemeClr val="accent4"/>
            </a:solidFill>
            <a:ln w="28575">
              <a:noFill/>
              <a:round/>
              <a:headEnd/>
              <a:tailEnd/>
            </a:ln>
            <a:effectLst/>
          </p:spPr>
          <p:txBody>
            <a:bodyPr wrap="none" rtlCol="0" anchor="ctr"/>
            <a:lstStyle/>
            <a:p>
              <a:r>
                <a:rPr lang="en-IN" sz="1500" dirty="0">
                  <a:solidFill>
                    <a:schemeClr val="bg1"/>
                  </a:solidFill>
                </a:rPr>
                <a:t>Improving</a:t>
              </a:r>
            </a:p>
            <a:p>
              <a:r>
                <a:rPr lang="en-IN" sz="1500" dirty="0">
                  <a:solidFill>
                    <a:schemeClr val="bg1"/>
                  </a:solidFill>
                </a:rPr>
                <a:t>the customer</a:t>
              </a:r>
            </a:p>
            <a:p>
              <a:r>
                <a:rPr lang="en-IN" sz="1500" dirty="0">
                  <a:solidFill>
                    <a:schemeClr val="bg1"/>
                  </a:solidFill>
                </a:rPr>
                <a:t>experience</a:t>
              </a:r>
              <a:endParaRPr lang="en-IN" sz="1500" dirty="0">
                <a:solidFill>
                  <a:schemeClr val="bg1"/>
                </a:solidFill>
                <a:latin typeface="+mn-lt"/>
              </a:endParaRPr>
            </a:p>
          </p:txBody>
        </p:sp>
        <p:sp>
          <p:nvSpPr>
            <p:cNvPr id="30" name="Arc 29"/>
            <p:cNvSpPr/>
            <p:nvPr/>
          </p:nvSpPr>
          <p:spPr bwMode="auto">
            <a:xfrm>
              <a:off x="2664246" y="1521246"/>
              <a:ext cx="3815508" cy="3815508"/>
            </a:xfrm>
            <a:prstGeom prst="arc">
              <a:avLst>
                <a:gd name="adj1" fmla="val 16200000"/>
                <a:gd name="adj2" fmla="val 5378653"/>
              </a:avLst>
            </a:prstGeom>
            <a:noFill/>
            <a:ln w="53975" cap="flat" cmpd="sng" algn="ctr">
              <a:solidFill>
                <a:schemeClr val="accent5"/>
              </a:solidFill>
              <a:prstDash val="solid"/>
              <a:round/>
              <a:headEnd type="none" w="med" len="med"/>
              <a:tailEnd type="triangle" w="lg" len="med"/>
            </a:ln>
            <a:effectLst/>
          </p:spPr>
          <p:txBody>
            <a:bodyPr rtlCol="0" anchor="ctr"/>
            <a:lstStyle/>
            <a:p>
              <a:pPr algn="ctr"/>
              <a:endParaRPr lang="en-IN" sz="1050"/>
            </a:p>
          </p:txBody>
        </p:sp>
        <p:sp>
          <p:nvSpPr>
            <p:cNvPr id="31" name="Arc 30"/>
            <p:cNvSpPr/>
            <p:nvPr/>
          </p:nvSpPr>
          <p:spPr bwMode="auto">
            <a:xfrm rot="10800000">
              <a:off x="2664246" y="1521246"/>
              <a:ext cx="3815508" cy="3815509"/>
            </a:xfrm>
            <a:prstGeom prst="arc">
              <a:avLst>
                <a:gd name="adj1" fmla="val 16255632"/>
                <a:gd name="adj2" fmla="val 5348873"/>
              </a:avLst>
            </a:prstGeom>
            <a:noFill/>
            <a:ln w="53975" cap="flat" cmpd="sng" algn="ctr">
              <a:solidFill>
                <a:schemeClr val="bg1">
                  <a:lumMod val="65000"/>
                </a:schemeClr>
              </a:solidFill>
              <a:prstDash val="solid"/>
              <a:round/>
              <a:headEnd type="none" w="med" len="med"/>
              <a:tailEnd type="triangle" w="lg" len="med"/>
            </a:ln>
            <a:effectLst/>
          </p:spPr>
          <p:txBody>
            <a:bodyPr rtlCol="0" anchor="ctr"/>
            <a:lstStyle/>
            <a:p>
              <a:pPr algn="ctr"/>
              <a:endParaRPr lang="en-IN" sz="1050"/>
            </a:p>
          </p:txBody>
        </p:sp>
        <p:sp>
          <p:nvSpPr>
            <p:cNvPr id="32" name="Oval 31"/>
            <p:cNvSpPr/>
            <p:nvPr/>
          </p:nvSpPr>
          <p:spPr bwMode="auto">
            <a:xfrm>
              <a:off x="4865267" y="1219023"/>
              <a:ext cx="1171575" cy="1171575"/>
            </a:xfrm>
            <a:prstGeom prst="ellipse">
              <a:avLst/>
            </a:prstGeom>
            <a:solidFill>
              <a:schemeClr val="accent3"/>
            </a:solidFill>
            <a:ln w="28575">
              <a:noFill/>
              <a:round/>
              <a:headEnd/>
              <a:tailEnd/>
            </a:ln>
            <a:effectLst/>
          </p:spPr>
          <p:txBody>
            <a:bodyPr wrap="none" rtlCol="0" anchor="ctr"/>
            <a:lstStyle/>
            <a:p>
              <a:r>
                <a:rPr lang="en-IN" sz="1200" b="0">
                  <a:solidFill>
                    <a:schemeClr val="bg1"/>
                  </a:solidFill>
                </a:rPr>
                <a:t>Identify</a:t>
              </a:r>
            </a:p>
            <a:p>
              <a:r>
                <a:rPr lang="en-IN" sz="1200" b="0">
                  <a:solidFill>
                    <a:schemeClr val="bg1"/>
                  </a:solidFill>
                </a:rPr>
                <a:t>customers</a:t>
              </a:r>
              <a:endParaRPr lang="en-IN" sz="1200">
                <a:solidFill>
                  <a:schemeClr val="bg1"/>
                </a:solidFill>
                <a:latin typeface="+mn-lt"/>
              </a:endParaRPr>
            </a:p>
          </p:txBody>
        </p:sp>
        <p:sp>
          <p:nvSpPr>
            <p:cNvPr id="33" name="Oval 32"/>
            <p:cNvSpPr/>
            <p:nvPr/>
          </p:nvSpPr>
          <p:spPr bwMode="auto">
            <a:xfrm>
              <a:off x="5770887" y="2170436"/>
              <a:ext cx="1171575" cy="1171575"/>
            </a:xfrm>
            <a:prstGeom prst="ellipse">
              <a:avLst/>
            </a:prstGeom>
            <a:solidFill>
              <a:schemeClr val="accent3"/>
            </a:solidFill>
            <a:ln w="28575">
              <a:noFill/>
              <a:round/>
              <a:headEnd/>
              <a:tailEnd/>
            </a:ln>
            <a:effectLst/>
          </p:spPr>
          <p:txBody>
            <a:bodyPr wrap="none" rtlCol="0" anchor="ctr"/>
            <a:lstStyle/>
            <a:p>
              <a:r>
                <a:rPr lang="en-IN" sz="1200" b="0" dirty="0">
                  <a:solidFill>
                    <a:schemeClr val="bg1"/>
                  </a:solidFill>
                </a:rPr>
                <a:t>Measure</a:t>
              </a:r>
            </a:p>
            <a:p>
              <a:r>
                <a:rPr lang="en-IN" sz="1200" b="0" dirty="0">
                  <a:solidFill>
                    <a:schemeClr val="bg1"/>
                  </a:solidFill>
                </a:rPr>
                <a:t>success</a:t>
              </a:r>
              <a:endParaRPr lang="en-IN" sz="1200" dirty="0">
                <a:solidFill>
                  <a:schemeClr val="bg1"/>
                </a:solidFill>
                <a:latin typeface="+mn-lt"/>
              </a:endParaRPr>
            </a:p>
          </p:txBody>
        </p:sp>
        <p:sp>
          <p:nvSpPr>
            <p:cNvPr id="34" name="Oval 33"/>
            <p:cNvSpPr/>
            <p:nvPr/>
          </p:nvSpPr>
          <p:spPr bwMode="auto">
            <a:xfrm>
              <a:off x="5770887" y="3559077"/>
              <a:ext cx="1171575" cy="1171575"/>
            </a:xfrm>
            <a:prstGeom prst="ellipse">
              <a:avLst/>
            </a:prstGeom>
            <a:solidFill>
              <a:schemeClr val="accent3"/>
            </a:solidFill>
            <a:ln w="28575">
              <a:noFill/>
              <a:round/>
              <a:headEnd/>
              <a:tailEnd/>
            </a:ln>
            <a:effectLst/>
          </p:spPr>
          <p:txBody>
            <a:bodyPr wrap="none" rtlCol="0" anchor="ctr"/>
            <a:lstStyle/>
            <a:p>
              <a:r>
                <a:rPr lang="en-IN" sz="1200" b="0" dirty="0" err="1">
                  <a:solidFill>
                    <a:schemeClr val="bg1"/>
                  </a:solidFill>
                </a:rPr>
                <a:t>Analyze</a:t>
              </a:r>
              <a:endParaRPr lang="en-IN" sz="1200" b="0" dirty="0">
                <a:solidFill>
                  <a:schemeClr val="bg1"/>
                </a:solidFill>
              </a:endParaRPr>
            </a:p>
            <a:p>
              <a:r>
                <a:rPr lang="en-IN" sz="1200" b="0" dirty="0">
                  <a:solidFill>
                    <a:schemeClr val="bg1"/>
                  </a:solidFill>
                </a:rPr>
                <a:t>results</a:t>
              </a:r>
              <a:endParaRPr lang="en-IN" sz="1200" dirty="0">
                <a:solidFill>
                  <a:schemeClr val="bg1"/>
                </a:solidFill>
                <a:latin typeface="+mn-lt"/>
              </a:endParaRPr>
            </a:p>
          </p:txBody>
        </p:sp>
        <p:sp>
          <p:nvSpPr>
            <p:cNvPr id="35" name="Oval 34"/>
            <p:cNvSpPr/>
            <p:nvPr/>
          </p:nvSpPr>
          <p:spPr bwMode="auto">
            <a:xfrm>
              <a:off x="4865267" y="4533900"/>
              <a:ext cx="1171575" cy="1171575"/>
            </a:xfrm>
            <a:prstGeom prst="ellipse">
              <a:avLst/>
            </a:prstGeom>
            <a:solidFill>
              <a:schemeClr val="accent3"/>
            </a:solidFill>
            <a:ln w="28575">
              <a:noFill/>
              <a:round/>
              <a:headEnd/>
              <a:tailEnd/>
            </a:ln>
            <a:effectLst/>
          </p:spPr>
          <p:txBody>
            <a:bodyPr wrap="none" rtlCol="0" anchor="ctr"/>
            <a:lstStyle/>
            <a:p>
              <a:r>
                <a:rPr lang="en-IN" sz="1200" b="0" dirty="0">
                  <a:solidFill>
                    <a:schemeClr val="bg1"/>
                  </a:solidFill>
                </a:rPr>
                <a:t>Take</a:t>
              </a:r>
            </a:p>
            <a:p>
              <a:r>
                <a:rPr lang="en-IN" sz="1200" b="0" dirty="0">
                  <a:solidFill>
                    <a:schemeClr val="bg1"/>
                  </a:solidFill>
                </a:rPr>
                <a:t>action</a:t>
              </a:r>
              <a:endParaRPr lang="en-IN" sz="1200" dirty="0">
                <a:solidFill>
                  <a:schemeClr val="bg1"/>
                </a:solidFill>
                <a:latin typeface="+mn-lt"/>
              </a:endParaRPr>
            </a:p>
          </p:txBody>
        </p:sp>
      </p:grpSp>
      <p:sp>
        <p:nvSpPr>
          <p:cNvPr id="24" name="Rectangle 23"/>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Tree>
    <p:extLst>
      <p:ext uri="{BB962C8B-B14F-4D97-AF65-F5344CB8AC3E}">
        <p14:creationId xmlns:p14="http://schemas.microsoft.com/office/powerpoint/2010/main" val="23706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30969" y="91830"/>
            <a:ext cx="7843797" cy="460375"/>
          </a:xfrm>
        </p:spPr>
        <p:txBody>
          <a:bodyPr>
            <a:noAutofit/>
          </a:bodyPr>
          <a:lstStyle/>
          <a:p>
            <a:pPr eaLnBrk="1" hangingPunct="1"/>
            <a:r>
              <a:rPr altLang="en-US" dirty="0" smtClean="0"/>
              <a:t>Strategic sourcing is a sub-set of a broader strategic category management framework</a:t>
            </a:r>
            <a:endParaRPr altLang="en-US" sz="2000" b="0" i="1" dirty="0" smtClean="0"/>
          </a:p>
        </p:txBody>
      </p:sp>
      <p:sp>
        <p:nvSpPr>
          <p:cNvPr id="113" name="AutoShape 4"/>
          <p:cNvSpPr>
            <a:spLocks noChangeAspect="1" noChangeArrowheads="1" noTextEdit="1"/>
          </p:cNvSpPr>
          <p:nvPr/>
        </p:nvSpPr>
        <p:spPr bwMode="auto">
          <a:xfrm>
            <a:off x="222250" y="655638"/>
            <a:ext cx="8675688" cy="2624137"/>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b="0" kern="0">
              <a:solidFill>
                <a:sysClr val="windowText" lastClr="000000"/>
              </a:solidFill>
              <a:latin typeface="Arial"/>
            </a:endParaRPr>
          </a:p>
        </p:txBody>
      </p:sp>
      <p:sp>
        <p:nvSpPr>
          <p:cNvPr id="114" name="Rectangle 6"/>
          <p:cNvSpPr>
            <a:spLocks noChangeArrowheads="1"/>
          </p:cNvSpPr>
          <p:nvPr/>
        </p:nvSpPr>
        <p:spPr bwMode="auto">
          <a:xfrm>
            <a:off x="222250" y="655638"/>
            <a:ext cx="8675688" cy="246062"/>
          </a:xfrm>
          <a:prstGeom prst="rect">
            <a:avLst/>
          </a:prstGeom>
          <a:solidFill>
            <a:sysClr val="windowText" lastClr="000000">
              <a:lumMod val="50000"/>
              <a:lumOff val="50000"/>
            </a:sysClr>
          </a:solidFill>
          <a:ln w="9525">
            <a:noFill/>
            <a:miter lim="800000"/>
            <a:headEnd/>
            <a:tailEnd/>
          </a:ln>
        </p:spPr>
        <p:txBody>
          <a:bodyPr anchor="ctr"/>
          <a:lstStyle/>
          <a:p>
            <a:pPr algn="ctr" eaLnBrk="1" fontAlgn="auto" hangingPunct="1">
              <a:spcBef>
                <a:spcPts val="0"/>
              </a:spcBef>
              <a:spcAft>
                <a:spcPts val="0"/>
              </a:spcAft>
              <a:defRPr/>
            </a:pPr>
            <a:r>
              <a:rPr lang="en-US" sz="1600" b="0" kern="0" dirty="0">
                <a:solidFill>
                  <a:sysClr val="window" lastClr="FFFFFF"/>
                </a:solidFill>
                <a:latin typeface="Arial"/>
              </a:rPr>
              <a:t>Category value objectives link to stakeholder objectives</a:t>
            </a:r>
          </a:p>
        </p:txBody>
      </p:sp>
      <p:sp>
        <p:nvSpPr>
          <p:cNvPr id="115" name="Rectangle 7"/>
          <p:cNvSpPr>
            <a:spLocks noChangeArrowheads="1"/>
          </p:cNvSpPr>
          <p:nvPr/>
        </p:nvSpPr>
        <p:spPr bwMode="auto">
          <a:xfrm>
            <a:off x="222250" y="903288"/>
            <a:ext cx="4311650" cy="255587"/>
          </a:xfrm>
          <a:prstGeom prst="rect">
            <a:avLst/>
          </a:prstGeom>
          <a:solidFill>
            <a:srgbClr val="001C3A"/>
          </a:solidFill>
          <a:ln w="9525">
            <a:noFill/>
            <a:miter lim="800000"/>
            <a:headEnd/>
            <a:tailEnd/>
          </a:ln>
        </p:spPr>
        <p:txBody>
          <a:bodyPr anchor="ctr"/>
          <a:lstStyle/>
          <a:p>
            <a:pPr algn="ctr" eaLnBrk="1" fontAlgn="auto" hangingPunct="1">
              <a:spcBef>
                <a:spcPts val="0"/>
              </a:spcBef>
              <a:spcAft>
                <a:spcPts val="0"/>
              </a:spcAft>
              <a:defRPr/>
            </a:pPr>
            <a:r>
              <a:rPr lang="en-US" kern="0" dirty="0">
                <a:solidFill>
                  <a:sysClr val="window" lastClr="FFFFFF"/>
                </a:solidFill>
                <a:latin typeface="Arial"/>
              </a:rPr>
              <a:t>Reduce TCO</a:t>
            </a:r>
          </a:p>
        </p:txBody>
      </p:sp>
      <p:sp>
        <p:nvSpPr>
          <p:cNvPr id="116" name="Rectangle 8"/>
          <p:cNvSpPr>
            <a:spLocks noChangeArrowheads="1"/>
          </p:cNvSpPr>
          <p:nvPr/>
        </p:nvSpPr>
        <p:spPr bwMode="auto">
          <a:xfrm>
            <a:off x="4584700" y="903288"/>
            <a:ext cx="2108200" cy="255587"/>
          </a:xfrm>
          <a:prstGeom prst="rect">
            <a:avLst/>
          </a:prstGeom>
          <a:solidFill>
            <a:srgbClr val="92D050"/>
          </a:solidFill>
          <a:ln w="9525">
            <a:noFill/>
            <a:miter lim="800000"/>
            <a:headEnd/>
            <a:tailEnd/>
          </a:ln>
        </p:spPr>
        <p:txBody>
          <a:bodyPr anchor="ctr"/>
          <a:lstStyle/>
          <a:p>
            <a:pPr algn="ctr" eaLnBrk="1" fontAlgn="auto" hangingPunct="1">
              <a:spcBef>
                <a:spcPts val="0"/>
              </a:spcBef>
              <a:spcAft>
                <a:spcPts val="0"/>
              </a:spcAft>
              <a:defRPr/>
            </a:pPr>
            <a:r>
              <a:rPr lang="en-US" kern="0" dirty="0">
                <a:latin typeface="Arial"/>
              </a:rPr>
              <a:t>Increase revenue</a:t>
            </a:r>
          </a:p>
        </p:txBody>
      </p:sp>
      <p:sp>
        <p:nvSpPr>
          <p:cNvPr id="117" name="Rectangle 9"/>
          <p:cNvSpPr>
            <a:spLocks noChangeArrowheads="1"/>
          </p:cNvSpPr>
          <p:nvPr/>
        </p:nvSpPr>
        <p:spPr bwMode="auto">
          <a:xfrm>
            <a:off x="6769100" y="903288"/>
            <a:ext cx="2128838" cy="255587"/>
          </a:xfrm>
          <a:prstGeom prst="rect">
            <a:avLst/>
          </a:prstGeom>
          <a:solidFill>
            <a:schemeClr val="tx2">
              <a:lumMod val="75000"/>
            </a:schemeClr>
          </a:solidFill>
          <a:ln w="9525">
            <a:noFill/>
            <a:miter lim="800000"/>
            <a:headEnd/>
            <a:tailEnd/>
          </a:ln>
        </p:spPr>
        <p:txBody>
          <a:bodyPr anchor="ctr"/>
          <a:lstStyle/>
          <a:p>
            <a:pPr algn="ctr" eaLnBrk="1" fontAlgn="auto" hangingPunct="1">
              <a:spcBef>
                <a:spcPts val="0"/>
              </a:spcBef>
              <a:spcAft>
                <a:spcPts val="0"/>
              </a:spcAft>
              <a:defRPr/>
            </a:pPr>
            <a:r>
              <a:rPr lang="en-US" kern="0" dirty="0">
                <a:solidFill>
                  <a:sysClr val="window" lastClr="FFFFFF"/>
                </a:solidFill>
                <a:latin typeface="Arial"/>
              </a:rPr>
              <a:t>Support other goals</a:t>
            </a:r>
          </a:p>
        </p:txBody>
      </p:sp>
      <p:sp>
        <p:nvSpPr>
          <p:cNvPr id="118" name="Rectangle 10"/>
          <p:cNvSpPr>
            <a:spLocks noChangeArrowheads="1"/>
          </p:cNvSpPr>
          <p:nvPr/>
        </p:nvSpPr>
        <p:spPr bwMode="auto">
          <a:xfrm>
            <a:off x="6784975" y="1165225"/>
            <a:ext cx="2112963"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Improve flexibility/ responsiveness/delivery</a:t>
            </a:r>
          </a:p>
        </p:txBody>
      </p:sp>
      <p:sp>
        <p:nvSpPr>
          <p:cNvPr id="119" name="Rectangle 11"/>
          <p:cNvSpPr>
            <a:spLocks noChangeArrowheads="1"/>
          </p:cNvSpPr>
          <p:nvPr/>
        </p:nvSpPr>
        <p:spPr bwMode="auto">
          <a:xfrm>
            <a:off x="4595813" y="1165225"/>
            <a:ext cx="2112962"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Improve marketing effectiveness</a:t>
            </a:r>
          </a:p>
        </p:txBody>
      </p:sp>
      <p:sp>
        <p:nvSpPr>
          <p:cNvPr id="120" name="Rectangle 12"/>
          <p:cNvSpPr>
            <a:spLocks noChangeArrowheads="1"/>
          </p:cNvSpPr>
          <p:nvPr/>
        </p:nvSpPr>
        <p:spPr bwMode="auto">
          <a:xfrm>
            <a:off x="2411413" y="1165225"/>
            <a:ext cx="2112962"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Improve quality</a:t>
            </a:r>
          </a:p>
        </p:txBody>
      </p:sp>
      <p:sp>
        <p:nvSpPr>
          <p:cNvPr id="121" name="Rectangle 13"/>
          <p:cNvSpPr>
            <a:spLocks noChangeArrowheads="1"/>
          </p:cNvSpPr>
          <p:nvPr/>
        </p:nvSpPr>
        <p:spPr bwMode="auto">
          <a:xfrm>
            <a:off x="222250" y="1165225"/>
            <a:ext cx="2112963" cy="315913"/>
          </a:xfrm>
          <a:prstGeom prst="rect">
            <a:avLst/>
          </a:prstGeom>
          <a:solidFill>
            <a:srgbClr val="FF0000"/>
          </a:solidFill>
          <a:ln w="9525">
            <a:noFill/>
            <a:miter lim="800000"/>
            <a:headEnd/>
            <a:tailEnd/>
          </a:ln>
        </p:spPr>
        <p:txBody>
          <a:bodyPr anchor="ctr"/>
          <a:lstStyle/>
          <a:p>
            <a:pPr eaLnBrk="1" fontAlgn="auto" hangingPunct="1">
              <a:spcBef>
                <a:spcPts val="0"/>
              </a:spcBef>
              <a:spcAft>
                <a:spcPts val="0"/>
              </a:spcAft>
            </a:pPr>
            <a:r>
              <a:rPr lang="en-US" sz="1050" b="0" kern="0" dirty="0">
                <a:solidFill>
                  <a:prstClr val="black"/>
                </a:solidFill>
                <a:latin typeface="Arial"/>
              </a:rPr>
              <a:t>Reduce purchased costs</a:t>
            </a:r>
          </a:p>
        </p:txBody>
      </p:sp>
      <p:sp>
        <p:nvSpPr>
          <p:cNvPr id="122" name="Rectangle 14"/>
          <p:cNvSpPr>
            <a:spLocks noChangeArrowheads="1"/>
          </p:cNvSpPr>
          <p:nvPr/>
        </p:nvSpPr>
        <p:spPr bwMode="auto">
          <a:xfrm>
            <a:off x="6784975" y="1504950"/>
            <a:ext cx="2112963"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Assurance of Supply Risk</a:t>
            </a:r>
          </a:p>
        </p:txBody>
      </p:sp>
      <p:sp>
        <p:nvSpPr>
          <p:cNvPr id="123" name="Rectangle 15"/>
          <p:cNvSpPr>
            <a:spLocks noChangeArrowheads="1"/>
          </p:cNvSpPr>
          <p:nvPr/>
        </p:nvSpPr>
        <p:spPr bwMode="auto">
          <a:xfrm>
            <a:off x="4595813" y="1504950"/>
            <a:ext cx="2112962"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Enhance new product development</a:t>
            </a:r>
          </a:p>
        </p:txBody>
      </p:sp>
      <p:sp>
        <p:nvSpPr>
          <p:cNvPr id="124" name="Rectangle 16"/>
          <p:cNvSpPr>
            <a:spLocks noChangeArrowheads="1"/>
          </p:cNvSpPr>
          <p:nvPr/>
        </p:nvSpPr>
        <p:spPr bwMode="auto">
          <a:xfrm>
            <a:off x="2411413" y="1504950"/>
            <a:ext cx="2112962"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Reduce working capital</a:t>
            </a:r>
          </a:p>
        </p:txBody>
      </p:sp>
      <p:sp>
        <p:nvSpPr>
          <p:cNvPr id="125" name="Rectangle 17"/>
          <p:cNvSpPr>
            <a:spLocks noChangeArrowheads="1"/>
          </p:cNvSpPr>
          <p:nvPr/>
        </p:nvSpPr>
        <p:spPr bwMode="auto">
          <a:xfrm>
            <a:off x="222250" y="1504950"/>
            <a:ext cx="2112963" cy="31591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Reduce logistics costs</a:t>
            </a:r>
          </a:p>
        </p:txBody>
      </p:sp>
      <p:sp>
        <p:nvSpPr>
          <p:cNvPr id="126" name="Rectangle 18"/>
          <p:cNvSpPr>
            <a:spLocks noChangeArrowheads="1"/>
          </p:cNvSpPr>
          <p:nvPr/>
        </p:nvSpPr>
        <p:spPr bwMode="auto">
          <a:xfrm>
            <a:off x="6784975" y="1838325"/>
            <a:ext cx="2112963"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Support sustainability goals</a:t>
            </a:r>
          </a:p>
        </p:txBody>
      </p:sp>
      <p:sp>
        <p:nvSpPr>
          <p:cNvPr id="127" name="Rectangle 19"/>
          <p:cNvSpPr>
            <a:spLocks noChangeArrowheads="1"/>
          </p:cNvSpPr>
          <p:nvPr/>
        </p:nvSpPr>
        <p:spPr bwMode="auto">
          <a:xfrm>
            <a:off x="4595813" y="1838325"/>
            <a:ext cx="2112962"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Enter new markets</a:t>
            </a:r>
          </a:p>
        </p:txBody>
      </p:sp>
      <p:sp>
        <p:nvSpPr>
          <p:cNvPr id="128" name="Rectangle 20"/>
          <p:cNvSpPr>
            <a:spLocks noChangeArrowheads="1"/>
          </p:cNvSpPr>
          <p:nvPr/>
        </p:nvSpPr>
        <p:spPr bwMode="auto">
          <a:xfrm>
            <a:off x="2411413" y="1838325"/>
            <a:ext cx="2112962"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Improve delivery performance</a:t>
            </a:r>
          </a:p>
        </p:txBody>
      </p:sp>
      <p:sp>
        <p:nvSpPr>
          <p:cNvPr id="129" name="Rectangle 21"/>
          <p:cNvSpPr>
            <a:spLocks noChangeArrowheads="1"/>
          </p:cNvSpPr>
          <p:nvPr/>
        </p:nvSpPr>
        <p:spPr bwMode="auto">
          <a:xfrm>
            <a:off x="222250" y="1838325"/>
            <a:ext cx="2112963"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Reduce internal process costs</a:t>
            </a:r>
          </a:p>
        </p:txBody>
      </p:sp>
      <p:sp>
        <p:nvSpPr>
          <p:cNvPr id="130" name="Rectangle 22"/>
          <p:cNvSpPr>
            <a:spLocks noChangeArrowheads="1"/>
          </p:cNvSpPr>
          <p:nvPr/>
        </p:nvSpPr>
        <p:spPr bwMode="auto">
          <a:xfrm>
            <a:off x="6784975" y="2173288"/>
            <a:ext cx="2112963" cy="31591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Strengthen the Brand and Brand Protection</a:t>
            </a:r>
          </a:p>
        </p:txBody>
      </p:sp>
      <p:sp>
        <p:nvSpPr>
          <p:cNvPr id="131" name="Rectangle 23"/>
          <p:cNvSpPr>
            <a:spLocks noChangeArrowheads="1"/>
          </p:cNvSpPr>
          <p:nvPr/>
        </p:nvSpPr>
        <p:spPr bwMode="auto">
          <a:xfrm>
            <a:off x="4595813" y="2173288"/>
            <a:ext cx="2112962" cy="31591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Enable new business capabilities</a:t>
            </a:r>
          </a:p>
        </p:txBody>
      </p:sp>
      <p:sp>
        <p:nvSpPr>
          <p:cNvPr id="133" name="Rectangle 25"/>
          <p:cNvSpPr>
            <a:spLocks noChangeArrowheads="1"/>
          </p:cNvSpPr>
          <p:nvPr/>
        </p:nvSpPr>
        <p:spPr bwMode="auto">
          <a:xfrm>
            <a:off x="222250" y="2173288"/>
            <a:ext cx="2112963" cy="31591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Reduce other costs</a:t>
            </a:r>
          </a:p>
        </p:txBody>
      </p:sp>
      <p:sp>
        <p:nvSpPr>
          <p:cNvPr id="48" name="Rectangle 22"/>
          <p:cNvSpPr>
            <a:spLocks noChangeArrowheads="1"/>
          </p:cNvSpPr>
          <p:nvPr/>
        </p:nvSpPr>
        <p:spPr bwMode="auto">
          <a:xfrm>
            <a:off x="6784975" y="2506663"/>
            <a:ext cx="2112963"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Regulatory Compliance Risk</a:t>
            </a:r>
          </a:p>
        </p:txBody>
      </p:sp>
      <p:sp>
        <p:nvSpPr>
          <p:cNvPr id="49" name="Rectangle 23"/>
          <p:cNvSpPr>
            <a:spLocks noChangeArrowheads="1"/>
          </p:cNvSpPr>
          <p:nvPr/>
        </p:nvSpPr>
        <p:spPr bwMode="auto">
          <a:xfrm>
            <a:off x="4595813" y="2506663"/>
            <a:ext cx="2112962"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Margin Stability</a:t>
            </a:r>
          </a:p>
        </p:txBody>
      </p:sp>
      <p:sp>
        <p:nvSpPr>
          <p:cNvPr id="50" name="Rectangle 22"/>
          <p:cNvSpPr>
            <a:spLocks noChangeArrowheads="1"/>
          </p:cNvSpPr>
          <p:nvPr/>
        </p:nvSpPr>
        <p:spPr bwMode="auto">
          <a:xfrm>
            <a:off x="6773863" y="2843213"/>
            <a:ext cx="2112962"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Health &amp; Safety</a:t>
            </a:r>
          </a:p>
        </p:txBody>
      </p:sp>
      <p:sp>
        <p:nvSpPr>
          <p:cNvPr id="51" name="Rectangle 25"/>
          <p:cNvSpPr>
            <a:spLocks noChangeArrowheads="1"/>
          </p:cNvSpPr>
          <p:nvPr/>
        </p:nvSpPr>
        <p:spPr bwMode="auto">
          <a:xfrm>
            <a:off x="2409825" y="2173288"/>
            <a:ext cx="2112963" cy="31591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Reduce fixed costs</a:t>
            </a:r>
          </a:p>
        </p:txBody>
      </p:sp>
      <p:sp>
        <p:nvSpPr>
          <p:cNvPr id="54" name="Rectangle 22"/>
          <p:cNvSpPr>
            <a:spLocks noChangeArrowheads="1"/>
          </p:cNvSpPr>
          <p:nvPr/>
        </p:nvSpPr>
        <p:spPr bwMode="auto">
          <a:xfrm>
            <a:off x="6773863" y="3175000"/>
            <a:ext cx="2112962" cy="317500"/>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IP Protection</a:t>
            </a:r>
          </a:p>
        </p:txBody>
      </p:sp>
      <p:sp>
        <p:nvSpPr>
          <p:cNvPr id="28" name="AutoShape 4"/>
          <p:cNvSpPr>
            <a:spLocks noChangeAspect="1" noChangeArrowheads="1" noTextEdit="1"/>
          </p:cNvSpPr>
          <p:nvPr/>
        </p:nvSpPr>
        <p:spPr bwMode="auto">
          <a:xfrm>
            <a:off x="152400" y="3622675"/>
            <a:ext cx="8675688" cy="2713038"/>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b="0" kern="0">
              <a:solidFill>
                <a:sysClr val="windowText" lastClr="000000"/>
              </a:solidFill>
              <a:latin typeface="Arial"/>
            </a:endParaRPr>
          </a:p>
        </p:txBody>
      </p:sp>
      <p:sp>
        <p:nvSpPr>
          <p:cNvPr id="29" name="Rectangle 6"/>
          <p:cNvSpPr>
            <a:spLocks noChangeArrowheads="1"/>
          </p:cNvSpPr>
          <p:nvPr/>
        </p:nvSpPr>
        <p:spPr bwMode="auto">
          <a:xfrm>
            <a:off x="152400" y="3529013"/>
            <a:ext cx="8721725" cy="231775"/>
          </a:xfrm>
          <a:prstGeom prst="rect">
            <a:avLst/>
          </a:prstGeom>
          <a:solidFill>
            <a:sysClr val="windowText" lastClr="000000">
              <a:lumMod val="50000"/>
              <a:lumOff val="50000"/>
            </a:sysClr>
          </a:solidFill>
          <a:ln w="9525">
            <a:noFill/>
            <a:miter lim="800000"/>
            <a:headEnd/>
            <a:tailEnd/>
          </a:ln>
        </p:spPr>
        <p:txBody>
          <a:bodyPr anchor="ctr"/>
          <a:lstStyle/>
          <a:p>
            <a:pPr algn="ctr" eaLnBrk="1" fontAlgn="auto" hangingPunct="1">
              <a:spcBef>
                <a:spcPts val="0"/>
              </a:spcBef>
              <a:spcAft>
                <a:spcPts val="0"/>
              </a:spcAft>
              <a:defRPr/>
            </a:pPr>
            <a:r>
              <a:rPr lang="en-US" sz="1600" b="0" kern="0" dirty="0">
                <a:solidFill>
                  <a:sysClr val="window" lastClr="FFFFFF"/>
                </a:solidFill>
                <a:latin typeface="Arial"/>
              </a:rPr>
              <a:t>Category Strategies Pull Multiple Value Levers</a:t>
            </a:r>
          </a:p>
        </p:txBody>
      </p:sp>
      <p:sp>
        <p:nvSpPr>
          <p:cNvPr id="30" name="Rectangle 7"/>
          <p:cNvSpPr>
            <a:spLocks noChangeArrowheads="1"/>
          </p:cNvSpPr>
          <p:nvPr/>
        </p:nvSpPr>
        <p:spPr bwMode="auto">
          <a:xfrm>
            <a:off x="152400" y="3756025"/>
            <a:ext cx="1677988" cy="261938"/>
          </a:xfrm>
          <a:prstGeom prst="rect">
            <a:avLst/>
          </a:prstGeom>
          <a:solidFill>
            <a:srgbClr val="135789"/>
          </a:solidFill>
          <a:ln w="9525">
            <a:noFill/>
            <a:miter lim="800000"/>
            <a:headEnd/>
            <a:tailEnd/>
          </a:ln>
        </p:spPr>
        <p:txBody>
          <a:bodyPr/>
          <a:lstStyle/>
          <a:p>
            <a:pPr algn="ctr" eaLnBrk="1" fontAlgn="auto" hangingPunct="1">
              <a:spcBef>
                <a:spcPts val="0"/>
              </a:spcBef>
              <a:spcAft>
                <a:spcPts val="0"/>
              </a:spcAft>
              <a:defRPr/>
            </a:pPr>
            <a:r>
              <a:rPr lang="en-US" sz="1200" b="0" kern="0" dirty="0">
                <a:solidFill>
                  <a:sysClr val="window" lastClr="FFFFFF"/>
                </a:solidFill>
                <a:latin typeface="Arial"/>
              </a:rPr>
              <a:t>Category Sourcing</a:t>
            </a:r>
          </a:p>
        </p:txBody>
      </p:sp>
      <p:sp>
        <p:nvSpPr>
          <p:cNvPr id="31" name="Rectangle 7"/>
          <p:cNvSpPr>
            <a:spLocks noChangeArrowheads="1"/>
          </p:cNvSpPr>
          <p:nvPr/>
        </p:nvSpPr>
        <p:spPr bwMode="auto">
          <a:xfrm>
            <a:off x="1908175" y="3756025"/>
            <a:ext cx="1677988" cy="261938"/>
          </a:xfrm>
          <a:prstGeom prst="rect">
            <a:avLst/>
          </a:prstGeom>
          <a:solidFill>
            <a:srgbClr val="84B440"/>
          </a:solidFill>
          <a:ln w="9525">
            <a:noFill/>
            <a:miter lim="800000"/>
            <a:headEnd/>
            <a:tailEnd/>
          </a:ln>
        </p:spPr>
        <p:txBody>
          <a:bodyPr/>
          <a:lstStyle/>
          <a:p>
            <a:pPr algn="ctr" eaLnBrk="1" fontAlgn="auto" hangingPunct="1">
              <a:spcBef>
                <a:spcPts val="0"/>
              </a:spcBef>
              <a:spcAft>
                <a:spcPts val="0"/>
              </a:spcAft>
              <a:defRPr/>
            </a:pPr>
            <a:r>
              <a:rPr lang="en-US" sz="1200" b="0" kern="0" dirty="0">
                <a:solidFill>
                  <a:sysClr val="window" lastClr="FFFFFF"/>
                </a:solidFill>
                <a:latin typeface="Arial"/>
              </a:rPr>
              <a:t>Product/Service</a:t>
            </a:r>
          </a:p>
        </p:txBody>
      </p:sp>
      <p:sp>
        <p:nvSpPr>
          <p:cNvPr id="32" name="Rectangle 7"/>
          <p:cNvSpPr>
            <a:spLocks noChangeArrowheads="1"/>
          </p:cNvSpPr>
          <p:nvPr/>
        </p:nvSpPr>
        <p:spPr bwMode="auto">
          <a:xfrm>
            <a:off x="3663950" y="3756025"/>
            <a:ext cx="1677988" cy="261938"/>
          </a:xfrm>
          <a:prstGeom prst="rect">
            <a:avLst/>
          </a:prstGeom>
          <a:solidFill>
            <a:srgbClr val="008174"/>
          </a:solidFill>
          <a:ln w="9525">
            <a:noFill/>
            <a:miter lim="800000"/>
            <a:headEnd/>
            <a:tailEnd/>
          </a:ln>
        </p:spPr>
        <p:txBody>
          <a:bodyPr/>
          <a:lstStyle/>
          <a:p>
            <a:pPr algn="ctr" eaLnBrk="1" fontAlgn="auto" hangingPunct="1">
              <a:spcBef>
                <a:spcPts val="0"/>
              </a:spcBef>
              <a:spcAft>
                <a:spcPts val="0"/>
              </a:spcAft>
              <a:defRPr/>
            </a:pPr>
            <a:r>
              <a:rPr lang="en-US" sz="1200" b="0" kern="0" dirty="0">
                <a:solidFill>
                  <a:sysClr val="window" lastClr="FFFFFF"/>
                </a:solidFill>
                <a:latin typeface="Arial"/>
              </a:rPr>
              <a:t>Process</a:t>
            </a:r>
          </a:p>
        </p:txBody>
      </p:sp>
      <p:sp>
        <p:nvSpPr>
          <p:cNvPr id="33" name="Rectangle 7"/>
          <p:cNvSpPr>
            <a:spLocks noChangeArrowheads="1"/>
          </p:cNvSpPr>
          <p:nvPr/>
        </p:nvSpPr>
        <p:spPr bwMode="auto">
          <a:xfrm>
            <a:off x="5403850" y="3756025"/>
            <a:ext cx="1677988" cy="261938"/>
          </a:xfrm>
          <a:prstGeom prst="rect">
            <a:avLst/>
          </a:prstGeom>
          <a:solidFill>
            <a:srgbClr val="001C3A"/>
          </a:solidFill>
          <a:ln w="9525">
            <a:noFill/>
            <a:miter lim="800000"/>
            <a:headEnd/>
            <a:tailEnd/>
          </a:ln>
        </p:spPr>
        <p:txBody>
          <a:bodyPr/>
          <a:lstStyle/>
          <a:p>
            <a:pPr algn="ctr" eaLnBrk="1" fontAlgn="auto" hangingPunct="1">
              <a:spcBef>
                <a:spcPts val="0"/>
              </a:spcBef>
              <a:spcAft>
                <a:spcPts val="0"/>
              </a:spcAft>
              <a:defRPr/>
            </a:pPr>
            <a:r>
              <a:rPr lang="en-US" sz="1200" b="0" kern="0" dirty="0">
                <a:solidFill>
                  <a:sysClr val="window" lastClr="FFFFFF"/>
                </a:solidFill>
                <a:latin typeface="Arial"/>
              </a:rPr>
              <a:t>Supply Base</a:t>
            </a:r>
          </a:p>
        </p:txBody>
      </p:sp>
      <p:sp>
        <p:nvSpPr>
          <p:cNvPr id="34" name="Rectangle 7"/>
          <p:cNvSpPr>
            <a:spLocks noChangeArrowheads="1"/>
          </p:cNvSpPr>
          <p:nvPr/>
        </p:nvSpPr>
        <p:spPr bwMode="auto">
          <a:xfrm>
            <a:off x="7159625" y="3756025"/>
            <a:ext cx="1714500" cy="287338"/>
          </a:xfrm>
          <a:prstGeom prst="rect">
            <a:avLst/>
          </a:prstGeom>
          <a:solidFill>
            <a:srgbClr val="F9B122"/>
          </a:solidFill>
          <a:ln w="9525">
            <a:noFill/>
            <a:miter lim="800000"/>
            <a:headEnd/>
            <a:tailEnd/>
          </a:ln>
        </p:spPr>
        <p:txBody>
          <a:bodyPr/>
          <a:lstStyle/>
          <a:p>
            <a:pPr algn="ctr" eaLnBrk="1" fontAlgn="auto" hangingPunct="1">
              <a:spcBef>
                <a:spcPts val="0"/>
              </a:spcBef>
              <a:spcAft>
                <a:spcPts val="0"/>
              </a:spcAft>
              <a:defRPr/>
            </a:pPr>
            <a:r>
              <a:rPr lang="en-US" sz="1200" b="0" kern="0" dirty="0">
                <a:solidFill>
                  <a:sysClr val="windowText" lastClr="000000"/>
                </a:solidFill>
                <a:latin typeface="Arial"/>
              </a:rPr>
              <a:t>Overall</a:t>
            </a:r>
          </a:p>
        </p:txBody>
      </p:sp>
      <p:sp>
        <p:nvSpPr>
          <p:cNvPr id="35" name="Rectangle 7"/>
          <p:cNvSpPr>
            <a:spLocks noChangeArrowheads="1"/>
          </p:cNvSpPr>
          <p:nvPr/>
        </p:nvSpPr>
        <p:spPr bwMode="auto">
          <a:xfrm>
            <a:off x="152400" y="4056063"/>
            <a:ext cx="1677988" cy="309562"/>
          </a:xfrm>
          <a:prstGeom prst="rect">
            <a:avLst/>
          </a:prstGeom>
          <a:solidFill>
            <a:srgbClr val="FF0000"/>
          </a:solidFill>
          <a:ln w="9525">
            <a:noFill/>
            <a:miter lim="800000"/>
            <a:headEnd/>
            <a:tailEnd/>
          </a:ln>
        </p:spPr>
        <p:txBody>
          <a:bodyPr anchor="ctr"/>
          <a:lstStyle/>
          <a:p>
            <a:pPr eaLnBrk="1" fontAlgn="auto" hangingPunct="1">
              <a:spcBef>
                <a:spcPts val="0"/>
              </a:spcBef>
              <a:spcAft>
                <a:spcPts val="0"/>
              </a:spcAft>
            </a:pPr>
            <a:r>
              <a:rPr lang="en-US" sz="1050" b="0" kern="0" dirty="0">
                <a:solidFill>
                  <a:prstClr val="black"/>
                </a:solidFill>
                <a:latin typeface="Arial"/>
              </a:rPr>
              <a:t>Competitive Bid</a:t>
            </a:r>
          </a:p>
        </p:txBody>
      </p:sp>
      <p:sp>
        <p:nvSpPr>
          <p:cNvPr id="36" name="Rectangle 7"/>
          <p:cNvSpPr>
            <a:spLocks noChangeArrowheads="1"/>
          </p:cNvSpPr>
          <p:nvPr/>
        </p:nvSpPr>
        <p:spPr bwMode="auto">
          <a:xfrm>
            <a:off x="1908175" y="405606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Value Engineering</a:t>
            </a:r>
          </a:p>
        </p:txBody>
      </p:sp>
      <p:sp>
        <p:nvSpPr>
          <p:cNvPr id="37" name="Rectangle 7"/>
          <p:cNvSpPr>
            <a:spLocks noChangeArrowheads="1"/>
          </p:cNvSpPr>
          <p:nvPr/>
        </p:nvSpPr>
        <p:spPr bwMode="auto">
          <a:xfrm>
            <a:off x="3663950" y="405606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Internal Compliance Management</a:t>
            </a:r>
          </a:p>
        </p:txBody>
      </p:sp>
      <p:sp>
        <p:nvSpPr>
          <p:cNvPr id="38" name="Rectangle 7"/>
          <p:cNvSpPr>
            <a:spLocks noChangeArrowheads="1"/>
          </p:cNvSpPr>
          <p:nvPr/>
        </p:nvSpPr>
        <p:spPr bwMode="auto">
          <a:xfrm>
            <a:off x="5403850" y="405606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SRM – Supplier Performance Mgmt</a:t>
            </a:r>
          </a:p>
        </p:txBody>
      </p:sp>
      <p:sp>
        <p:nvSpPr>
          <p:cNvPr id="39" name="Rectangle 7"/>
          <p:cNvSpPr>
            <a:spLocks noChangeArrowheads="1"/>
          </p:cNvSpPr>
          <p:nvPr/>
        </p:nvSpPr>
        <p:spPr bwMode="auto">
          <a:xfrm>
            <a:off x="7159625" y="4056063"/>
            <a:ext cx="1714500" cy="339725"/>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Risk Management</a:t>
            </a:r>
          </a:p>
        </p:txBody>
      </p:sp>
      <p:sp>
        <p:nvSpPr>
          <p:cNvPr id="40" name="Rectangle 7"/>
          <p:cNvSpPr>
            <a:spLocks noChangeArrowheads="1"/>
          </p:cNvSpPr>
          <p:nvPr/>
        </p:nvSpPr>
        <p:spPr bwMode="auto">
          <a:xfrm>
            <a:off x="152400" y="437991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Best Cost Country Sourcing</a:t>
            </a:r>
          </a:p>
        </p:txBody>
      </p:sp>
      <p:sp>
        <p:nvSpPr>
          <p:cNvPr id="41" name="Rectangle 7"/>
          <p:cNvSpPr>
            <a:spLocks noChangeArrowheads="1"/>
          </p:cNvSpPr>
          <p:nvPr/>
        </p:nvSpPr>
        <p:spPr bwMode="auto">
          <a:xfrm>
            <a:off x="1908175" y="437991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Design for Supply Chain</a:t>
            </a:r>
          </a:p>
        </p:txBody>
      </p:sp>
      <p:sp>
        <p:nvSpPr>
          <p:cNvPr id="42" name="Rectangle 7"/>
          <p:cNvSpPr>
            <a:spLocks noChangeArrowheads="1"/>
          </p:cNvSpPr>
          <p:nvPr/>
        </p:nvSpPr>
        <p:spPr bwMode="auto">
          <a:xfrm>
            <a:off x="3663950" y="437991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Internal Demand Management</a:t>
            </a:r>
          </a:p>
        </p:txBody>
      </p:sp>
      <p:sp>
        <p:nvSpPr>
          <p:cNvPr id="43" name="Rectangle 7"/>
          <p:cNvSpPr>
            <a:spLocks noChangeArrowheads="1"/>
          </p:cNvSpPr>
          <p:nvPr/>
        </p:nvSpPr>
        <p:spPr bwMode="auto">
          <a:xfrm>
            <a:off x="5403850" y="437991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SRM – Restructure Supplier Relationship</a:t>
            </a:r>
          </a:p>
        </p:txBody>
      </p:sp>
      <p:sp>
        <p:nvSpPr>
          <p:cNvPr id="44" name="Rectangle 7"/>
          <p:cNvSpPr>
            <a:spLocks noChangeArrowheads="1"/>
          </p:cNvSpPr>
          <p:nvPr/>
        </p:nvSpPr>
        <p:spPr bwMode="auto">
          <a:xfrm>
            <a:off x="7159625" y="4379913"/>
            <a:ext cx="1714500" cy="339725"/>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Supply/Market Analytics</a:t>
            </a:r>
          </a:p>
        </p:txBody>
      </p:sp>
      <p:sp>
        <p:nvSpPr>
          <p:cNvPr id="45" name="Rectangle 7"/>
          <p:cNvSpPr>
            <a:spLocks noChangeArrowheads="1"/>
          </p:cNvSpPr>
          <p:nvPr/>
        </p:nvSpPr>
        <p:spPr bwMode="auto">
          <a:xfrm>
            <a:off x="152400" y="470376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Outsourcing/</a:t>
            </a:r>
            <a:br>
              <a:rPr lang="en-US" sz="1050" b="0" kern="0" dirty="0">
                <a:solidFill>
                  <a:prstClr val="black"/>
                </a:solidFill>
                <a:latin typeface="Arial"/>
              </a:rPr>
            </a:br>
            <a:r>
              <a:rPr lang="en-US" sz="1050" b="0" kern="0" dirty="0">
                <a:solidFill>
                  <a:prstClr val="black"/>
                </a:solidFill>
                <a:latin typeface="Arial"/>
              </a:rPr>
              <a:t>make vs. buy</a:t>
            </a:r>
          </a:p>
        </p:txBody>
      </p:sp>
      <p:sp>
        <p:nvSpPr>
          <p:cNvPr id="46" name="Rectangle 7"/>
          <p:cNvSpPr>
            <a:spLocks noChangeArrowheads="1"/>
          </p:cNvSpPr>
          <p:nvPr/>
        </p:nvSpPr>
        <p:spPr bwMode="auto">
          <a:xfrm>
            <a:off x="3663950" y="470376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Purchase-to-Pay Channel Optimization</a:t>
            </a:r>
          </a:p>
        </p:txBody>
      </p:sp>
      <p:sp>
        <p:nvSpPr>
          <p:cNvPr id="47" name="Rectangle 7"/>
          <p:cNvSpPr>
            <a:spLocks noChangeArrowheads="1"/>
          </p:cNvSpPr>
          <p:nvPr/>
        </p:nvSpPr>
        <p:spPr bwMode="auto">
          <a:xfrm>
            <a:off x="5403850" y="470376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SRM - Supplier Collaboration &amp; Dev</a:t>
            </a:r>
          </a:p>
        </p:txBody>
      </p:sp>
      <p:sp>
        <p:nvSpPr>
          <p:cNvPr id="52" name="Rectangle 7"/>
          <p:cNvSpPr>
            <a:spLocks noChangeArrowheads="1"/>
          </p:cNvSpPr>
          <p:nvPr/>
        </p:nvSpPr>
        <p:spPr bwMode="auto">
          <a:xfrm>
            <a:off x="7159625" y="4703763"/>
            <a:ext cx="1714500" cy="339725"/>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Contract Terms Optimization</a:t>
            </a:r>
          </a:p>
        </p:txBody>
      </p:sp>
      <p:sp>
        <p:nvSpPr>
          <p:cNvPr id="53" name="Rectangle 7"/>
          <p:cNvSpPr>
            <a:spLocks noChangeArrowheads="1"/>
          </p:cNvSpPr>
          <p:nvPr/>
        </p:nvSpPr>
        <p:spPr bwMode="auto">
          <a:xfrm>
            <a:off x="1889125" y="5051425"/>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Vendor Managed Inventory</a:t>
            </a:r>
          </a:p>
        </p:txBody>
      </p:sp>
      <p:sp>
        <p:nvSpPr>
          <p:cNvPr id="55" name="Rectangle 7"/>
          <p:cNvSpPr>
            <a:spLocks noChangeArrowheads="1"/>
          </p:cNvSpPr>
          <p:nvPr/>
        </p:nvSpPr>
        <p:spPr bwMode="auto">
          <a:xfrm>
            <a:off x="5403850" y="5372100"/>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Tier 2 Supply Base Mgmt/Collaboration</a:t>
            </a:r>
          </a:p>
        </p:txBody>
      </p:sp>
      <p:sp>
        <p:nvSpPr>
          <p:cNvPr id="56" name="Rectangle 7"/>
          <p:cNvSpPr>
            <a:spLocks noChangeArrowheads="1"/>
          </p:cNvSpPr>
          <p:nvPr/>
        </p:nvSpPr>
        <p:spPr bwMode="auto">
          <a:xfrm>
            <a:off x="158750" y="5035550"/>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Lease vs. Buy</a:t>
            </a:r>
          </a:p>
        </p:txBody>
      </p:sp>
      <p:sp>
        <p:nvSpPr>
          <p:cNvPr id="57" name="Rectangle 7"/>
          <p:cNvSpPr>
            <a:spLocks noChangeArrowheads="1"/>
          </p:cNvSpPr>
          <p:nvPr/>
        </p:nvSpPr>
        <p:spPr bwMode="auto">
          <a:xfrm>
            <a:off x="1905000" y="4718050"/>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Vendor Own Inventory</a:t>
            </a:r>
          </a:p>
        </p:txBody>
      </p:sp>
      <p:sp>
        <p:nvSpPr>
          <p:cNvPr id="58" name="Rectangle 7"/>
          <p:cNvSpPr>
            <a:spLocks noChangeArrowheads="1"/>
          </p:cNvSpPr>
          <p:nvPr/>
        </p:nvSpPr>
        <p:spPr bwMode="auto">
          <a:xfrm>
            <a:off x="7148513" y="5037138"/>
            <a:ext cx="1714500" cy="339725"/>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Hedging Strategies</a:t>
            </a:r>
          </a:p>
        </p:txBody>
      </p:sp>
      <p:sp>
        <p:nvSpPr>
          <p:cNvPr id="59" name="Rectangle 7"/>
          <p:cNvSpPr>
            <a:spLocks noChangeArrowheads="1"/>
          </p:cNvSpPr>
          <p:nvPr/>
        </p:nvSpPr>
        <p:spPr bwMode="auto">
          <a:xfrm>
            <a:off x="7137400" y="5370513"/>
            <a:ext cx="1714500" cy="339725"/>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Demand Planning &amp; Forecasting</a:t>
            </a:r>
          </a:p>
        </p:txBody>
      </p:sp>
      <p:sp>
        <p:nvSpPr>
          <p:cNvPr id="60" name="Rectangle 7"/>
          <p:cNvSpPr>
            <a:spLocks noChangeArrowheads="1"/>
          </p:cNvSpPr>
          <p:nvPr/>
        </p:nvSpPr>
        <p:spPr bwMode="auto">
          <a:xfrm>
            <a:off x="158750" y="5367338"/>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Direct Negotiation</a:t>
            </a:r>
          </a:p>
        </p:txBody>
      </p:sp>
      <p:sp>
        <p:nvSpPr>
          <p:cNvPr id="61" name="Rectangle 7"/>
          <p:cNvSpPr>
            <a:spLocks noChangeArrowheads="1"/>
          </p:cNvSpPr>
          <p:nvPr/>
        </p:nvSpPr>
        <p:spPr bwMode="auto">
          <a:xfrm>
            <a:off x="3663950" y="504031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Payment Term Optimization</a:t>
            </a:r>
          </a:p>
        </p:txBody>
      </p:sp>
      <p:sp>
        <p:nvSpPr>
          <p:cNvPr id="62" name="Rectangle 7"/>
          <p:cNvSpPr>
            <a:spLocks noChangeArrowheads="1"/>
          </p:cNvSpPr>
          <p:nvPr/>
        </p:nvSpPr>
        <p:spPr bwMode="auto">
          <a:xfrm>
            <a:off x="5395913" y="5726113"/>
            <a:ext cx="1677987"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Value Chain Network Reconfiguration</a:t>
            </a:r>
          </a:p>
        </p:txBody>
      </p:sp>
      <p:sp>
        <p:nvSpPr>
          <p:cNvPr id="63" name="Rectangle 7"/>
          <p:cNvSpPr>
            <a:spLocks noChangeArrowheads="1"/>
          </p:cNvSpPr>
          <p:nvPr/>
        </p:nvSpPr>
        <p:spPr bwMode="auto">
          <a:xfrm>
            <a:off x="5403850" y="5027613"/>
            <a:ext cx="1677988"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SRM - Supplier Engagement in NPDI</a:t>
            </a:r>
          </a:p>
        </p:txBody>
      </p:sp>
      <p:sp>
        <p:nvSpPr>
          <p:cNvPr id="64" name="Rectangle 7"/>
          <p:cNvSpPr>
            <a:spLocks noChangeArrowheads="1"/>
          </p:cNvSpPr>
          <p:nvPr/>
        </p:nvSpPr>
        <p:spPr bwMode="auto">
          <a:xfrm>
            <a:off x="3663950" y="5372100"/>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Supplier Integration</a:t>
            </a:r>
          </a:p>
        </p:txBody>
      </p:sp>
      <p:sp>
        <p:nvSpPr>
          <p:cNvPr id="65" name="Rectangle 7"/>
          <p:cNvSpPr>
            <a:spLocks noChangeArrowheads="1"/>
          </p:cNvSpPr>
          <p:nvPr/>
        </p:nvSpPr>
        <p:spPr bwMode="auto">
          <a:xfrm>
            <a:off x="1889125" y="5372100"/>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Product Waste Elimination</a:t>
            </a:r>
          </a:p>
        </p:txBody>
      </p:sp>
      <p:sp>
        <p:nvSpPr>
          <p:cNvPr id="66" name="Rectangle 7"/>
          <p:cNvSpPr>
            <a:spLocks noChangeArrowheads="1"/>
          </p:cNvSpPr>
          <p:nvPr/>
        </p:nvSpPr>
        <p:spPr bwMode="auto">
          <a:xfrm>
            <a:off x="3663950" y="5718175"/>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Process Audits</a:t>
            </a:r>
          </a:p>
        </p:txBody>
      </p:sp>
      <p:sp>
        <p:nvSpPr>
          <p:cNvPr id="67" name="Rectangle 7"/>
          <p:cNvSpPr>
            <a:spLocks noChangeArrowheads="1"/>
          </p:cNvSpPr>
          <p:nvPr/>
        </p:nvSpPr>
        <p:spPr bwMode="auto">
          <a:xfrm>
            <a:off x="7135813" y="5729288"/>
            <a:ext cx="1714500" cy="34131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Policy Optimization</a:t>
            </a:r>
          </a:p>
        </p:txBody>
      </p:sp>
      <p:sp>
        <p:nvSpPr>
          <p:cNvPr id="68" name="Rectangle 7"/>
          <p:cNvSpPr>
            <a:spLocks noChangeArrowheads="1"/>
          </p:cNvSpPr>
          <p:nvPr/>
        </p:nvSpPr>
        <p:spPr bwMode="auto">
          <a:xfrm>
            <a:off x="5405438" y="6075363"/>
            <a:ext cx="1677987"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Supply Certification/ Audits</a:t>
            </a:r>
          </a:p>
        </p:txBody>
      </p:sp>
      <p:sp>
        <p:nvSpPr>
          <p:cNvPr id="69" name="Rectangle 7"/>
          <p:cNvSpPr>
            <a:spLocks noChangeArrowheads="1"/>
          </p:cNvSpPr>
          <p:nvPr/>
        </p:nvSpPr>
        <p:spPr bwMode="auto">
          <a:xfrm>
            <a:off x="5405438" y="6396038"/>
            <a:ext cx="1677987" cy="309562"/>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Supply Chain Financing</a:t>
            </a:r>
          </a:p>
        </p:txBody>
      </p:sp>
      <p:sp>
        <p:nvSpPr>
          <p:cNvPr id="70" name="Rectangle 7"/>
          <p:cNvSpPr>
            <a:spLocks noChangeArrowheads="1"/>
          </p:cNvSpPr>
          <p:nvPr/>
        </p:nvSpPr>
        <p:spPr bwMode="auto">
          <a:xfrm>
            <a:off x="158750" y="5718175"/>
            <a:ext cx="1677988" cy="309563"/>
          </a:xfrm>
          <a:prstGeom prst="rect">
            <a:avLst/>
          </a:prstGeom>
          <a:solidFill>
            <a:schemeClr val="bg1">
              <a:lumMod val="85000"/>
            </a:schemeClr>
          </a:solidFill>
          <a:ln w="9525">
            <a:noFill/>
            <a:miter lim="800000"/>
            <a:headEnd/>
            <a:tailEnd/>
          </a:ln>
        </p:spPr>
        <p:txBody>
          <a:bodyPr anchor="ctr"/>
          <a:lstStyle/>
          <a:p>
            <a:pPr algn="ctr" eaLnBrk="1" fontAlgn="auto" hangingPunct="1">
              <a:spcBef>
                <a:spcPts val="0"/>
              </a:spcBef>
              <a:spcAft>
                <a:spcPts val="0"/>
              </a:spcAft>
              <a:defRPr/>
            </a:pPr>
            <a:r>
              <a:rPr lang="en-US" sz="1050" b="0" kern="0" dirty="0">
                <a:solidFill>
                  <a:prstClr val="black"/>
                </a:solidFill>
                <a:latin typeface="Arial"/>
              </a:rPr>
              <a:t>Requirements Optimization</a:t>
            </a:r>
          </a:p>
        </p:txBody>
      </p:sp>
      <p:sp>
        <p:nvSpPr>
          <p:cNvPr id="4" name="TextBox 3"/>
          <p:cNvSpPr txBox="1"/>
          <p:nvPr/>
        </p:nvSpPr>
        <p:spPr>
          <a:xfrm>
            <a:off x="-4704" y="2910443"/>
            <a:ext cx="3621505" cy="369332"/>
          </a:xfrm>
          <a:prstGeom prst="rect">
            <a:avLst/>
          </a:prstGeom>
          <a:noFill/>
        </p:spPr>
        <p:txBody>
          <a:bodyPr wrap="none" rtlCol="0">
            <a:spAutoFit/>
          </a:bodyPr>
          <a:lstStyle/>
          <a:p>
            <a:r>
              <a:rPr lang="en-US" sz="1800" b="0" dirty="0" smtClean="0">
                <a:latin typeface="Arial" pitchFamily="34" charset="0"/>
                <a:cs typeface="Arial" pitchFamily="34" charset="0"/>
              </a:rPr>
              <a:t>Strategic Sourcing Primary Focus</a:t>
            </a:r>
          </a:p>
        </p:txBody>
      </p:sp>
      <p:cxnSp>
        <p:nvCxnSpPr>
          <p:cNvPr id="6" name="Straight Arrow Connector 5"/>
          <p:cNvCxnSpPr>
            <a:stCxn id="4" idx="0"/>
            <a:endCxn id="121" idx="2"/>
          </p:cNvCxnSpPr>
          <p:nvPr/>
        </p:nvCxnSpPr>
        <p:spPr bwMode="auto">
          <a:xfrm flipH="1" flipV="1">
            <a:off x="1278732" y="1481138"/>
            <a:ext cx="527317" cy="1429305"/>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cxnSp>
        <p:nvCxnSpPr>
          <p:cNvPr id="8" name="Straight Arrow Connector 7"/>
          <p:cNvCxnSpPr>
            <a:stCxn id="4" idx="2"/>
            <a:endCxn id="35" idx="0"/>
          </p:cNvCxnSpPr>
          <p:nvPr/>
        </p:nvCxnSpPr>
        <p:spPr bwMode="auto">
          <a:xfrm flipH="1">
            <a:off x="991394" y="3279775"/>
            <a:ext cx="814655" cy="776288"/>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sp>
        <p:nvSpPr>
          <p:cNvPr id="72" name="Rectangle 71"/>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Tree>
    <p:extLst>
      <p:ext uri="{BB962C8B-B14F-4D97-AF65-F5344CB8AC3E}">
        <p14:creationId xmlns:p14="http://schemas.microsoft.com/office/powerpoint/2010/main" val="34592757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Source-to-pay supporting technology</a:t>
            </a:r>
            <a:endParaRPr lang="en-US" dirty="0"/>
          </a:p>
        </p:txBody>
      </p:sp>
      <p:sp>
        <p:nvSpPr>
          <p:cNvPr id="3" name="Rectangle 2"/>
          <p:cNvSpPr/>
          <p:nvPr/>
        </p:nvSpPr>
        <p:spPr bwMode="auto">
          <a:xfrm>
            <a:off x="78865" y="1080189"/>
            <a:ext cx="8984111" cy="4002799"/>
          </a:xfrm>
          <a:prstGeom prst="rect">
            <a:avLst/>
          </a:prstGeom>
          <a:solidFill>
            <a:schemeClr val="bg1">
              <a:lumMod val="95000"/>
            </a:schemeClr>
          </a:solidFill>
          <a:ln>
            <a:headEnd/>
            <a:tailEnd/>
          </a:ln>
          <a:effectLst/>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US" dirty="0">
              <a:latin typeface="+mn-lt"/>
            </a:endParaRPr>
          </a:p>
        </p:txBody>
      </p:sp>
      <p:grpSp>
        <p:nvGrpSpPr>
          <p:cNvPr id="12" name="Group 11"/>
          <p:cNvGrpSpPr/>
          <p:nvPr/>
        </p:nvGrpSpPr>
        <p:grpSpPr>
          <a:xfrm>
            <a:off x="4153669" y="2183578"/>
            <a:ext cx="2238508" cy="2771236"/>
            <a:chOff x="4157904" y="2171159"/>
            <a:chExt cx="2238508" cy="2771236"/>
          </a:xfrm>
          <a:effectLst/>
        </p:grpSpPr>
        <p:sp>
          <p:nvSpPr>
            <p:cNvPr id="7" name="Rectangle 6"/>
            <p:cNvSpPr/>
            <p:nvPr/>
          </p:nvSpPr>
          <p:spPr bwMode="auto">
            <a:xfrm>
              <a:off x="4157904" y="2171159"/>
              <a:ext cx="2238508" cy="2771236"/>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15888" indent="-115888" algn="l">
                <a:buFont typeface="Arial" pitchFamily="34" charset="0"/>
                <a:buChar char="•"/>
              </a:pPr>
              <a:endParaRPr lang="en-US" sz="1200" b="0" dirty="0" smtClean="0">
                <a:solidFill>
                  <a:schemeClr val="tx1"/>
                </a:solidFill>
                <a:latin typeface="Arial" pitchFamily="34" charset="0"/>
                <a:cs typeface="Arial" pitchFamily="34" charset="0"/>
              </a:endParaRPr>
            </a:p>
            <a:p>
              <a:pPr marL="115888" indent="-115888" algn="l">
                <a:buFont typeface="Arial" pitchFamily="34" charset="0"/>
                <a:buChar char="•"/>
              </a:pPr>
              <a:endParaRPr lang="en-US" sz="1200" b="0" dirty="0">
                <a:solidFill>
                  <a:schemeClr val="tx1"/>
                </a:solidFill>
                <a:latin typeface="Arial" pitchFamily="34" charset="0"/>
                <a:cs typeface="Arial" pitchFamily="34" charset="0"/>
              </a:endParaRPr>
            </a:p>
            <a:p>
              <a:pPr marL="115888" indent="-115888" algn="l">
                <a:buFont typeface="Arial" pitchFamily="34" charset="0"/>
                <a:buChar char="•"/>
              </a:pPr>
              <a:endParaRPr lang="en-US" sz="1200" b="0" dirty="0" smtClean="0">
                <a:solidFill>
                  <a:schemeClr val="tx1"/>
                </a:solidFill>
                <a:latin typeface="Arial" pitchFamily="34" charset="0"/>
                <a:cs typeface="Arial" pitchFamily="34" charset="0"/>
              </a:endParaRP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Maintain e-catalogs</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Search approved suppliers </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“Punch-out” to supplier catalogs</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Create requisitions</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Manage approval workflow</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Auto-generate PO </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Notify suppliers</a:t>
              </a:r>
            </a:p>
            <a:p>
              <a:pPr marL="115888" indent="-115888" algn="l">
                <a:spcAft>
                  <a:spcPts val="600"/>
                </a:spcAft>
                <a:buFont typeface="Arial" pitchFamily="34" charset="0"/>
                <a:buChar char="•"/>
              </a:pPr>
              <a:r>
                <a:rPr lang="en-US" sz="1050" dirty="0" smtClean="0">
                  <a:solidFill>
                    <a:schemeClr val="tx1"/>
                  </a:solidFill>
                  <a:latin typeface="Arial" pitchFamily="34" charset="0"/>
                  <a:cs typeface="Arial" pitchFamily="34" charset="0"/>
                </a:rPr>
                <a:t>Update receiving status</a:t>
              </a:r>
              <a:endParaRPr lang="en-US" sz="1050" dirty="0">
                <a:solidFill>
                  <a:schemeClr val="tx1"/>
                </a:solidFill>
                <a:latin typeface="Arial" pitchFamily="34" charset="0"/>
                <a:cs typeface="Arial" pitchFamily="34" charset="0"/>
              </a:endParaRPr>
            </a:p>
          </p:txBody>
        </p:sp>
        <p:sp>
          <p:nvSpPr>
            <p:cNvPr id="15" name="Rectangle 14"/>
            <p:cNvSpPr/>
            <p:nvPr/>
          </p:nvSpPr>
          <p:spPr bwMode="auto">
            <a:xfrm>
              <a:off x="4208130" y="2201087"/>
              <a:ext cx="2143178" cy="544399"/>
            </a:xfrm>
            <a:prstGeom prst="rect">
              <a:avLst/>
            </a:prstGeom>
            <a:solidFill>
              <a:srgbClr val="00B050"/>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ctr" anchorCtr="0" compatLnSpc="1">
              <a:prstTxWarp prst="textNoShape">
                <a:avLst/>
              </a:prstTxWarp>
            </a:bodyPr>
            <a:lstStyle/>
            <a:p>
              <a:pPr fontAlgn="t"/>
              <a:r>
                <a:rPr lang="en-US" sz="1800" dirty="0" smtClean="0">
                  <a:solidFill>
                    <a:schemeClr val="bg1"/>
                  </a:solidFill>
                  <a:latin typeface="Arial" pitchFamily="34" charset="0"/>
                  <a:cs typeface="Arial" pitchFamily="34" charset="0"/>
                </a:rPr>
                <a:t>E-Procurement</a:t>
              </a:r>
              <a:endParaRPr lang="en-US" sz="1800" dirty="0">
                <a:solidFill>
                  <a:schemeClr val="bg1"/>
                </a:solidFill>
                <a:latin typeface="Arial" pitchFamily="34" charset="0"/>
                <a:cs typeface="Arial" pitchFamily="34" charset="0"/>
              </a:endParaRPr>
            </a:p>
          </p:txBody>
        </p:sp>
      </p:grpSp>
      <p:sp>
        <p:nvSpPr>
          <p:cNvPr id="19" name="Pentagon 18"/>
          <p:cNvSpPr/>
          <p:nvPr/>
        </p:nvSpPr>
        <p:spPr bwMode="auto">
          <a:xfrm>
            <a:off x="343492" y="1254452"/>
            <a:ext cx="8623734" cy="846600"/>
          </a:xfrm>
          <a:prstGeom prst="homePlate">
            <a:avLst/>
          </a:prstGeom>
          <a:solidFill>
            <a:schemeClr val="accent1"/>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t" anchorCtr="0" compatLnSpc="1">
            <a:prstTxWarp prst="textNoShape">
              <a:avLst/>
            </a:prstTxWarp>
          </a:bodyPr>
          <a:lstStyle/>
          <a:p>
            <a:pPr fontAlgn="t"/>
            <a:r>
              <a:rPr lang="en-US" sz="1100" dirty="0" smtClean="0">
                <a:solidFill>
                  <a:schemeClr val="bg1"/>
                </a:solidFill>
                <a:latin typeface="Arial" pitchFamily="34" charset="0"/>
                <a:cs typeface="Arial" pitchFamily="34" charset="0"/>
              </a:rPr>
              <a:t>Supplier Life Cycle Management</a:t>
            </a:r>
          </a:p>
          <a:p>
            <a:pPr fontAlgn="t"/>
            <a:r>
              <a:rPr lang="en-US" sz="1100" dirty="0" smtClean="0">
                <a:solidFill>
                  <a:schemeClr val="bg1"/>
                </a:solidFill>
                <a:latin typeface="Arial" pitchFamily="34" charset="0"/>
                <a:cs typeface="Arial" pitchFamily="34" charset="0"/>
              </a:rPr>
              <a:t>(Supplier master data, performance and risk)</a:t>
            </a:r>
          </a:p>
          <a:p>
            <a:pPr fontAlgn="t"/>
            <a:endParaRPr lang="en-US" sz="1100" dirty="0">
              <a:solidFill>
                <a:schemeClr val="bg1"/>
              </a:solidFill>
              <a:latin typeface="Arial" pitchFamily="34" charset="0"/>
              <a:cs typeface="Arial" pitchFamily="34" charset="0"/>
            </a:endParaRPr>
          </a:p>
        </p:txBody>
      </p:sp>
      <p:sp>
        <p:nvSpPr>
          <p:cNvPr id="14" name="Rectangle 13"/>
          <p:cNvSpPr/>
          <p:nvPr/>
        </p:nvSpPr>
        <p:spPr bwMode="auto">
          <a:xfrm>
            <a:off x="11579" y="5380476"/>
            <a:ext cx="9132422" cy="919146"/>
          </a:xfrm>
          <a:prstGeom prst="rect">
            <a:avLst/>
          </a:prstGeom>
          <a:solidFill>
            <a:srgbClr val="E6EBF1"/>
          </a:solidFill>
          <a:ln w="9525">
            <a:noFill/>
            <a:round/>
            <a:headEnd/>
            <a:tailEnd/>
          </a:ln>
        </p:spPr>
        <p:txBody>
          <a:bodyPr wrap="square" rtlCol="0" anchor="ctr"/>
          <a:lstStyle/>
          <a:p>
            <a:pPr lvl="1" algn="l"/>
            <a:r>
              <a:rPr lang="en-US" sz="1600" b="0" dirty="0" smtClean="0">
                <a:latin typeface="Arial Body"/>
              </a:rPr>
              <a:t>E-procurement </a:t>
            </a:r>
            <a:r>
              <a:rPr lang="en-US" sz="1600" b="0" dirty="0">
                <a:latin typeface="Arial Body"/>
              </a:rPr>
              <a:t>software may be acquired either as a module within a broader ERP suite </a:t>
            </a:r>
            <a:r>
              <a:rPr lang="en-US" sz="1600" b="0" dirty="0" smtClean="0">
                <a:latin typeface="Arial Body"/>
              </a:rPr>
              <a:t/>
            </a:r>
            <a:br>
              <a:rPr lang="en-US" sz="1600" b="0" dirty="0" smtClean="0">
                <a:latin typeface="Arial Body"/>
              </a:rPr>
            </a:br>
            <a:r>
              <a:rPr lang="en-US" sz="1600" b="0" dirty="0" smtClean="0">
                <a:latin typeface="Arial Body"/>
              </a:rPr>
              <a:t>or </a:t>
            </a:r>
            <a:r>
              <a:rPr lang="en-US" sz="1600" b="0" dirty="0">
                <a:latin typeface="Arial Body"/>
              </a:rPr>
              <a:t>as a standalone, procurement-specific solution. </a:t>
            </a:r>
            <a:endParaRPr lang="en-IN" sz="1600" dirty="0">
              <a:latin typeface="Arial Body"/>
            </a:endParaRPr>
          </a:p>
        </p:txBody>
      </p:sp>
      <p:grpSp>
        <p:nvGrpSpPr>
          <p:cNvPr id="26" name="Group 25"/>
          <p:cNvGrpSpPr/>
          <p:nvPr/>
        </p:nvGrpSpPr>
        <p:grpSpPr>
          <a:xfrm>
            <a:off x="343492" y="2193205"/>
            <a:ext cx="1188720" cy="2761609"/>
            <a:chOff x="343492" y="2193205"/>
            <a:chExt cx="1188720" cy="2761609"/>
          </a:xfrm>
          <a:effectLst/>
        </p:grpSpPr>
        <p:sp>
          <p:nvSpPr>
            <p:cNvPr id="10" name="Rectangle 9"/>
            <p:cNvSpPr/>
            <p:nvPr/>
          </p:nvSpPr>
          <p:spPr bwMode="auto">
            <a:xfrm>
              <a:off x="343492" y="2193205"/>
              <a:ext cx="1188720" cy="2761609"/>
            </a:xfrm>
            <a:prstGeom prst="rect">
              <a:avLst/>
            </a:prstGeom>
            <a:solidFill>
              <a:schemeClr val="accent1"/>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t" anchorCtr="0" compatLnSpc="1">
              <a:prstTxWarp prst="textNoShape">
                <a:avLst/>
              </a:prstTxWarp>
            </a:bodyPr>
            <a:lstStyle/>
            <a:p>
              <a:pPr fontAlgn="t"/>
              <a:r>
                <a:rPr lang="en-US" sz="1100" dirty="0" smtClean="0">
                  <a:solidFill>
                    <a:schemeClr val="bg1"/>
                  </a:solidFill>
                  <a:latin typeface="Arial" pitchFamily="34" charset="0"/>
                  <a:cs typeface="Arial" pitchFamily="34" charset="0"/>
                </a:rPr>
                <a:t>Automated spend </a:t>
              </a:r>
            </a:p>
            <a:p>
              <a:pPr fontAlgn="t"/>
              <a:r>
                <a:rPr lang="en-US" sz="1100" dirty="0" smtClean="0">
                  <a:solidFill>
                    <a:schemeClr val="bg1"/>
                  </a:solidFill>
                  <a:latin typeface="Arial" pitchFamily="34" charset="0"/>
                  <a:cs typeface="Arial" pitchFamily="34" charset="0"/>
                </a:rPr>
                <a:t>analysis</a:t>
              </a:r>
            </a:p>
            <a:p>
              <a:pPr marL="115888" indent="-115888" algn="l">
                <a:buFont typeface="Arial" pitchFamily="34" charset="0"/>
                <a:buChar char="•"/>
              </a:pPr>
              <a:endParaRPr lang="en-US" sz="900" b="0" dirty="0" smtClean="0">
                <a:latin typeface="Arial" pitchFamily="34" charset="0"/>
                <a:cs typeface="Arial" pitchFamily="34" charset="0"/>
              </a:endParaRPr>
            </a:p>
            <a:p>
              <a:pPr marL="115888" indent="-115888" fontAlgn="t"/>
              <a:endParaRPr lang="en-US" sz="1100" dirty="0">
                <a:solidFill>
                  <a:schemeClr val="bg1"/>
                </a:solidFill>
                <a:latin typeface="Arial" pitchFamily="34" charset="0"/>
                <a:cs typeface="Arial" pitchFamily="34" charset="0"/>
              </a:endParaRPr>
            </a:p>
          </p:txBody>
        </p:sp>
        <p:sp>
          <p:nvSpPr>
            <p:cNvPr id="2" name="Rectangle 1"/>
            <p:cNvSpPr/>
            <p:nvPr/>
          </p:nvSpPr>
          <p:spPr bwMode="auto">
            <a:xfrm>
              <a:off x="385586" y="2790349"/>
              <a:ext cx="1097280" cy="1983356"/>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15888" indent="-115888" algn="l">
                <a:spcAft>
                  <a:spcPts val="600"/>
                </a:spcAft>
                <a:buFont typeface="Arial" pitchFamily="34" charset="0"/>
                <a:buChar char="•"/>
              </a:pPr>
              <a:r>
                <a:rPr lang="en-US" sz="1000" b="0" dirty="0" smtClean="0">
                  <a:solidFill>
                    <a:schemeClr val="tx1"/>
                  </a:solidFill>
                  <a:latin typeface="Arial" pitchFamily="34" charset="0"/>
                  <a:cs typeface="Arial" pitchFamily="34" charset="0"/>
                </a:rPr>
                <a:t>Identify category opportunities </a:t>
              </a:r>
            </a:p>
            <a:p>
              <a:pPr marL="115888" indent="-115888" algn="l">
                <a:spcAft>
                  <a:spcPts val="600"/>
                </a:spcAft>
                <a:buFont typeface="Arial" pitchFamily="34" charset="0"/>
                <a:buChar char="•"/>
              </a:pPr>
              <a:r>
                <a:rPr lang="en-US" sz="1000" b="0" dirty="0" smtClean="0">
                  <a:solidFill>
                    <a:schemeClr val="tx1"/>
                  </a:solidFill>
                  <a:latin typeface="Arial" pitchFamily="34" charset="0"/>
                  <a:cs typeface="Arial" pitchFamily="34" charset="0"/>
                </a:rPr>
                <a:t>Aggregate and report on enterprise spend</a:t>
              </a:r>
            </a:p>
            <a:p>
              <a:pPr marL="115888" indent="-115888" algn="l">
                <a:spcAft>
                  <a:spcPts val="600"/>
                </a:spcAft>
                <a:buFont typeface="Arial" pitchFamily="34" charset="0"/>
                <a:buChar char="•"/>
              </a:pPr>
              <a:r>
                <a:rPr lang="en-US" sz="1000" b="0" dirty="0" smtClean="0">
                  <a:solidFill>
                    <a:schemeClr val="tx1"/>
                  </a:solidFill>
                  <a:latin typeface="Arial" pitchFamily="34" charset="0"/>
                  <a:cs typeface="Arial" pitchFamily="34" charset="0"/>
                </a:rPr>
                <a:t>Cleanse and rationalize spend data</a:t>
              </a:r>
              <a:endParaRPr lang="en-US" sz="1000" b="0" dirty="0">
                <a:solidFill>
                  <a:schemeClr val="tx1"/>
                </a:solidFill>
                <a:latin typeface="Arial" pitchFamily="34" charset="0"/>
                <a:cs typeface="Arial" pitchFamily="34" charset="0"/>
              </a:endParaRPr>
            </a:p>
          </p:txBody>
        </p:sp>
      </p:grpSp>
      <p:grpSp>
        <p:nvGrpSpPr>
          <p:cNvPr id="25" name="Group 24"/>
          <p:cNvGrpSpPr/>
          <p:nvPr/>
        </p:nvGrpSpPr>
        <p:grpSpPr>
          <a:xfrm>
            <a:off x="1613549" y="2193205"/>
            <a:ext cx="1188720" cy="2761609"/>
            <a:chOff x="1595263" y="2183578"/>
            <a:chExt cx="1188720" cy="2761609"/>
          </a:xfrm>
          <a:effectLst/>
        </p:grpSpPr>
        <p:sp>
          <p:nvSpPr>
            <p:cNvPr id="27" name="Rectangle 26"/>
            <p:cNvSpPr/>
            <p:nvPr/>
          </p:nvSpPr>
          <p:spPr bwMode="auto">
            <a:xfrm>
              <a:off x="1595263" y="2183578"/>
              <a:ext cx="1188720" cy="2761609"/>
            </a:xfrm>
            <a:prstGeom prst="rect">
              <a:avLst/>
            </a:prstGeom>
            <a:solidFill>
              <a:schemeClr val="accent1"/>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t" anchorCtr="0" compatLnSpc="1">
              <a:prstTxWarp prst="textNoShape">
                <a:avLst/>
              </a:prstTxWarp>
            </a:bodyPr>
            <a:lstStyle/>
            <a:p>
              <a:pPr fontAlgn="t"/>
              <a:r>
                <a:rPr lang="en-US" sz="1100" dirty="0" smtClean="0">
                  <a:solidFill>
                    <a:schemeClr val="bg1"/>
                  </a:solidFill>
                  <a:latin typeface="Arial" pitchFamily="34" charset="0"/>
                  <a:cs typeface="Arial" pitchFamily="34" charset="0"/>
                </a:rPr>
                <a:t>E-sourcing</a:t>
              </a:r>
              <a:endParaRPr lang="en-US" sz="1100" dirty="0">
                <a:solidFill>
                  <a:schemeClr val="bg1"/>
                </a:solidFill>
                <a:latin typeface="Arial" pitchFamily="34" charset="0"/>
                <a:cs typeface="Arial" pitchFamily="34" charset="0"/>
              </a:endParaRPr>
            </a:p>
          </p:txBody>
        </p:sp>
        <p:sp>
          <p:nvSpPr>
            <p:cNvPr id="18" name="Rectangle 17"/>
            <p:cNvSpPr/>
            <p:nvPr/>
          </p:nvSpPr>
          <p:spPr bwMode="auto">
            <a:xfrm>
              <a:off x="1640984" y="2780722"/>
              <a:ext cx="1097280" cy="1983356"/>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Define requirements/ aggregate demand</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Conduct RFX</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Evaluate suppliers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Optimize bids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Conduct </a:t>
              </a:r>
              <a:br>
                <a:rPr lang="en-US" sz="1000" b="0" dirty="0" smtClean="0">
                  <a:solidFill>
                    <a:sysClr val="windowText" lastClr="000000"/>
                  </a:solidFill>
                  <a:latin typeface="Arial" pitchFamily="34" charset="0"/>
                  <a:cs typeface="Arial" pitchFamily="34" charset="0"/>
                </a:rPr>
              </a:br>
              <a:r>
                <a:rPr lang="en-US" sz="1000" b="0" dirty="0" smtClean="0">
                  <a:solidFill>
                    <a:sysClr val="windowText" lastClr="000000"/>
                  </a:solidFill>
                  <a:latin typeface="Arial" pitchFamily="34" charset="0"/>
                  <a:cs typeface="Arial" pitchFamily="34" charset="0"/>
                </a:rPr>
                <a:t>e-auctions</a:t>
              </a:r>
              <a:endParaRPr lang="en-US" sz="1000" b="0" dirty="0">
                <a:solidFill>
                  <a:sysClr val="windowText" lastClr="000000"/>
                </a:solidFill>
                <a:latin typeface="Arial" pitchFamily="34" charset="0"/>
                <a:cs typeface="Arial" pitchFamily="34" charset="0"/>
              </a:endParaRPr>
            </a:p>
          </p:txBody>
        </p:sp>
      </p:grpSp>
      <p:grpSp>
        <p:nvGrpSpPr>
          <p:cNvPr id="24" name="Group 23"/>
          <p:cNvGrpSpPr/>
          <p:nvPr/>
        </p:nvGrpSpPr>
        <p:grpSpPr>
          <a:xfrm>
            <a:off x="2883610" y="2193205"/>
            <a:ext cx="1188720" cy="2761609"/>
            <a:chOff x="2847034" y="2193205"/>
            <a:chExt cx="1188720" cy="2761609"/>
          </a:xfrm>
          <a:effectLst/>
        </p:grpSpPr>
        <p:sp>
          <p:nvSpPr>
            <p:cNvPr id="28" name="Rectangle 27"/>
            <p:cNvSpPr/>
            <p:nvPr/>
          </p:nvSpPr>
          <p:spPr bwMode="auto">
            <a:xfrm>
              <a:off x="2847034" y="2193205"/>
              <a:ext cx="1188720" cy="2761609"/>
            </a:xfrm>
            <a:prstGeom prst="rect">
              <a:avLst/>
            </a:prstGeom>
            <a:solidFill>
              <a:schemeClr val="accent1"/>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t" anchorCtr="0" compatLnSpc="1">
              <a:prstTxWarp prst="textNoShape">
                <a:avLst/>
              </a:prstTxWarp>
            </a:bodyPr>
            <a:lstStyle/>
            <a:p>
              <a:pPr fontAlgn="t"/>
              <a:r>
                <a:rPr lang="en-US" sz="1100" dirty="0" smtClean="0">
                  <a:solidFill>
                    <a:schemeClr val="bg1"/>
                  </a:solidFill>
                  <a:latin typeface="Arial" pitchFamily="34" charset="0"/>
                  <a:cs typeface="Arial" pitchFamily="34" charset="0"/>
                </a:rPr>
                <a:t>Contract life cycle management</a:t>
              </a:r>
              <a:endParaRPr lang="en-US" sz="1100" dirty="0">
                <a:solidFill>
                  <a:schemeClr val="bg1"/>
                </a:solidFill>
                <a:latin typeface="Arial" pitchFamily="34" charset="0"/>
                <a:cs typeface="Arial" pitchFamily="34" charset="0"/>
              </a:endParaRPr>
            </a:p>
          </p:txBody>
        </p:sp>
        <p:sp>
          <p:nvSpPr>
            <p:cNvPr id="20" name="Rectangle 19"/>
            <p:cNvSpPr/>
            <p:nvPr/>
          </p:nvSpPr>
          <p:spPr bwMode="auto">
            <a:xfrm>
              <a:off x="2895864" y="2790349"/>
              <a:ext cx="1097280" cy="1983356"/>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Create and store contracts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Maintain standard templates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Manage negotiation workflow</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Alert on milestones</a:t>
              </a:r>
              <a:endParaRPr lang="en-US" sz="1000" b="0" dirty="0">
                <a:solidFill>
                  <a:sysClr val="windowText" lastClr="000000"/>
                </a:solidFill>
                <a:latin typeface="Arial" pitchFamily="34" charset="0"/>
                <a:cs typeface="Arial" pitchFamily="34" charset="0"/>
              </a:endParaRPr>
            </a:p>
          </p:txBody>
        </p:sp>
      </p:grpSp>
      <p:grpSp>
        <p:nvGrpSpPr>
          <p:cNvPr id="11" name="Group 10"/>
          <p:cNvGrpSpPr/>
          <p:nvPr/>
        </p:nvGrpSpPr>
        <p:grpSpPr>
          <a:xfrm>
            <a:off x="6473516" y="2193205"/>
            <a:ext cx="1188720" cy="2761609"/>
            <a:chOff x="6491804" y="2193205"/>
            <a:chExt cx="1188720" cy="2761609"/>
          </a:xfrm>
          <a:effectLst/>
        </p:grpSpPr>
        <p:sp>
          <p:nvSpPr>
            <p:cNvPr id="29" name="Rectangle 28"/>
            <p:cNvSpPr/>
            <p:nvPr/>
          </p:nvSpPr>
          <p:spPr bwMode="auto">
            <a:xfrm>
              <a:off x="6491804" y="2193205"/>
              <a:ext cx="1188720" cy="2761609"/>
            </a:xfrm>
            <a:prstGeom prst="rect">
              <a:avLst/>
            </a:prstGeom>
            <a:solidFill>
              <a:schemeClr val="accent1"/>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t" anchorCtr="0" compatLnSpc="1">
              <a:prstTxWarp prst="textNoShape">
                <a:avLst/>
              </a:prstTxWarp>
            </a:bodyPr>
            <a:lstStyle/>
            <a:p>
              <a:pPr fontAlgn="t"/>
              <a:r>
                <a:rPr lang="en-US" sz="1100" dirty="0" smtClean="0">
                  <a:solidFill>
                    <a:schemeClr val="bg1"/>
                  </a:solidFill>
                  <a:latin typeface="Arial" pitchFamily="34" charset="0"/>
                  <a:cs typeface="Arial" pitchFamily="34" charset="0"/>
                </a:rPr>
                <a:t>Services </a:t>
              </a:r>
            </a:p>
            <a:p>
              <a:pPr fontAlgn="t"/>
              <a:r>
                <a:rPr lang="en-US" sz="1100" dirty="0" smtClean="0">
                  <a:solidFill>
                    <a:schemeClr val="bg1"/>
                  </a:solidFill>
                  <a:latin typeface="Arial" pitchFamily="34" charset="0"/>
                  <a:cs typeface="Arial" pitchFamily="34" charset="0"/>
                </a:rPr>
                <a:t>procurement</a:t>
              </a:r>
              <a:endParaRPr lang="en-US" sz="1100" dirty="0">
                <a:solidFill>
                  <a:schemeClr val="bg1"/>
                </a:solidFill>
                <a:latin typeface="Arial" pitchFamily="34" charset="0"/>
                <a:cs typeface="Arial" pitchFamily="34" charset="0"/>
              </a:endParaRPr>
            </a:p>
          </p:txBody>
        </p:sp>
        <p:sp>
          <p:nvSpPr>
            <p:cNvPr id="21" name="Rectangle 20"/>
            <p:cNvSpPr/>
            <p:nvPr/>
          </p:nvSpPr>
          <p:spPr bwMode="auto">
            <a:xfrm>
              <a:off x="6536587" y="2790349"/>
              <a:ext cx="1097280" cy="1983356"/>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Manage requisition workflow</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Benchmark rates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Maintain service agreements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Track time and approval workflow</a:t>
              </a:r>
              <a:endParaRPr lang="en-US" sz="1000" b="0" dirty="0">
                <a:solidFill>
                  <a:sysClr val="windowText" lastClr="000000"/>
                </a:solidFill>
                <a:latin typeface="Arial" pitchFamily="34" charset="0"/>
                <a:cs typeface="Arial" pitchFamily="34" charset="0"/>
              </a:endParaRPr>
            </a:p>
          </p:txBody>
        </p:sp>
      </p:grpSp>
      <p:grpSp>
        <p:nvGrpSpPr>
          <p:cNvPr id="9" name="Group 8"/>
          <p:cNvGrpSpPr/>
          <p:nvPr/>
        </p:nvGrpSpPr>
        <p:grpSpPr>
          <a:xfrm>
            <a:off x="7743573" y="2193205"/>
            <a:ext cx="1188720" cy="2761609"/>
            <a:chOff x="7743573" y="2183578"/>
            <a:chExt cx="1188720" cy="2761609"/>
          </a:xfrm>
          <a:effectLst/>
        </p:grpSpPr>
        <p:sp>
          <p:nvSpPr>
            <p:cNvPr id="30" name="Rectangle 29"/>
            <p:cNvSpPr/>
            <p:nvPr/>
          </p:nvSpPr>
          <p:spPr bwMode="auto">
            <a:xfrm>
              <a:off x="7743573" y="2183578"/>
              <a:ext cx="1188720" cy="2761609"/>
            </a:xfrm>
            <a:prstGeom prst="rect">
              <a:avLst/>
            </a:prstGeom>
            <a:solidFill>
              <a:schemeClr val="accent1"/>
            </a:soli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0" tIns="45720" rIns="0" bIns="45720" numCol="1" rtlCol="0" anchor="t" anchorCtr="0" compatLnSpc="1">
              <a:prstTxWarp prst="textNoShape">
                <a:avLst/>
              </a:prstTxWarp>
            </a:bodyPr>
            <a:lstStyle/>
            <a:p>
              <a:pPr fontAlgn="t"/>
              <a:r>
                <a:rPr lang="en-US" sz="1100" dirty="0" smtClean="0">
                  <a:solidFill>
                    <a:schemeClr val="bg1"/>
                  </a:solidFill>
                  <a:latin typeface="Arial" pitchFamily="34" charset="0"/>
                  <a:cs typeface="Arial" pitchFamily="34" charset="0"/>
                </a:rPr>
                <a:t>E-invoicing</a:t>
              </a:r>
              <a:endParaRPr lang="en-US" sz="1100" dirty="0">
                <a:solidFill>
                  <a:schemeClr val="bg1"/>
                </a:solidFill>
                <a:latin typeface="Arial" pitchFamily="34" charset="0"/>
                <a:cs typeface="Arial" pitchFamily="34" charset="0"/>
              </a:endParaRPr>
            </a:p>
          </p:txBody>
        </p:sp>
        <p:sp>
          <p:nvSpPr>
            <p:cNvPr id="22" name="Rectangle 21"/>
            <p:cNvSpPr/>
            <p:nvPr/>
          </p:nvSpPr>
          <p:spPr bwMode="auto">
            <a:xfrm>
              <a:off x="7791463" y="2790349"/>
              <a:ext cx="1097280" cy="1983356"/>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Input/upload invoices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Match invoices</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Manage discrepancy resolution </a:t>
              </a:r>
            </a:p>
            <a:p>
              <a:pPr marL="120650" indent="-120650" algn="l">
                <a:spcAft>
                  <a:spcPts val="600"/>
                </a:spcAft>
                <a:buFont typeface="Arial" pitchFamily="34" charset="0"/>
                <a:buChar char="•"/>
              </a:pPr>
              <a:r>
                <a:rPr lang="en-US" sz="1000" b="0" dirty="0" smtClean="0">
                  <a:solidFill>
                    <a:sysClr val="windowText" lastClr="000000"/>
                  </a:solidFill>
                  <a:latin typeface="Arial" pitchFamily="34" charset="0"/>
                  <a:cs typeface="Arial" pitchFamily="34" charset="0"/>
                </a:rPr>
                <a:t>Approve payments</a:t>
              </a:r>
              <a:endParaRPr lang="en-US" sz="1000" b="0" dirty="0">
                <a:solidFill>
                  <a:sysClr val="windowText" lastClr="000000"/>
                </a:solidFill>
                <a:latin typeface="Arial" pitchFamily="34" charset="0"/>
                <a:cs typeface="Arial" pitchFamily="34" charset="0"/>
              </a:endParaRPr>
            </a:p>
          </p:txBody>
        </p:sp>
      </p:grpSp>
      <p:sp>
        <p:nvSpPr>
          <p:cNvPr id="23" name="Rectangle 22"/>
          <p:cNvSpPr/>
          <p:nvPr/>
        </p:nvSpPr>
        <p:spPr bwMode="auto">
          <a:xfrm>
            <a:off x="1187640" y="1718248"/>
            <a:ext cx="6766560" cy="290650"/>
          </a:xfrm>
          <a:prstGeom prst="rect">
            <a:avLst/>
          </a:prstGeom>
          <a:solidFill>
            <a:schemeClr val="accent1">
              <a:lumMod val="20000"/>
              <a:lumOff val="80000"/>
            </a:schemeClr>
          </a:solidFill>
          <a:ln>
            <a:solidFill>
              <a:schemeClr val="tx1"/>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lstStyle/>
          <a:p>
            <a:pPr marL="119063" indent="-119063" algn="l">
              <a:buFont typeface="Arial" pitchFamily="34" charset="0"/>
              <a:buChar char="•"/>
            </a:pPr>
            <a:r>
              <a:rPr lang="en-US" sz="1000" b="0" dirty="0" smtClean="0">
                <a:solidFill>
                  <a:sysClr val="windowText" lastClr="000000"/>
                </a:solidFill>
                <a:latin typeface="Arial" pitchFamily="34" charset="0"/>
                <a:cs typeface="Arial" pitchFamily="34" charset="0"/>
              </a:rPr>
              <a:t>Track performance, monitor risk, aggregate third-party data on suppliers, maintain master data, view performance</a:t>
            </a:r>
            <a:endParaRPr lang="en-US" sz="1000" b="0" dirty="0">
              <a:solidFill>
                <a:sysClr val="windowText" lastClr="000000"/>
              </a:solidFill>
              <a:latin typeface="Arial" pitchFamily="34" charset="0"/>
              <a:cs typeface="Arial" pitchFamily="34" charset="0"/>
            </a:endParaRPr>
          </a:p>
        </p:txBody>
      </p:sp>
      <p:sp>
        <p:nvSpPr>
          <p:cNvPr id="31" name="Rectangle 30"/>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
        <p:nvSpPr>
          <p:cNvPr id="8" name="Rectangle 7"/>
          <p:cNvSpPr/>
          <p:nvPr/>
        </p:nvSpPr>
        <p:spPr bwMode="auto">
          <a:xfrm>
            <a:off x="2921902" y="2183551"/>
            <a:ext cx="1143000" cy="574327"/>
          </a:xfrm>
          <a:prstGeom prst="rect">
            <a:avLst/>
          </a:prstGeom>
          <a:solidFill>
            <a:srgbClr val="00B050"/>
          </a:solidFill>
          <a:ln w="28575">
            <a:noFill/>
            <a:round/>
            <a:headEnd/>
            <a:tailEnd/>
          </a:ln>
          <a:effectLst/>
        </p:spPr>
        <p:txBody>
          <a:bodyPr wrap="square" rtlCol="0" anchor="ctr"/>
          <a:lstStyle/>
          <a:p>
            <a:pPr algn="ctr"/>
            <a:r>
              <a:rPr lang="en-US" dirty="0" smtClean="0">
                <a:solidFill>
                  <a:schemeClr val="bg1"/>
                </a:solidFill>
                <a:latin typeface="+mn-lt"/>
              </a:rPr>
              <a:t>Contract life cycle management</a:t>
            </a:r>
            <a:endParaRPr lang="en-US" dirty="0">
              <a:solidFill>
                <a:schemeClr val="bg1"/>
              </a:solidFill>
              <a:latin typeface="+mn-lt"/>
            </a:endParaRPr>
          </a:p>
        </p:txBody>
      </p:sp>
      <p:sp>
        <p:nvSpPr>
          <p:cNvPr id="32" name="Rectangle 31"/>
          <p:cNvSpPr/>
          <p:nvPr/>
        </p:nvSpPr>
        <p:spPr bwMode="auto">
          <a:xfrm>
            <a:off x="324260" y="2179284"/>
            <a:ext cx="1249888" cy="574327"/>
          </a:xfrm>
          <a:prstGeom prst="rect">
            <a:avLst/>
          </a:prstGeom>
          <a:solidFill>
            <a:srgbClr val="00B050"/>
          </a:solidFill>
          <a:ln w="28575">
            <a:noFill/>
            <a:round/>
            <a:headEnd/>
            <a:tailEnd/>
          </a:ln>
          <a:effectLst/>
        </p:spPr>
        <p:txBody>
          <a:bodyPr wrap="square" rtlCol="0" anchor="ctr"/>
          <a:lstStyle/>
          <a:p>
            <a:pPr algn="ctr"/>
            <a:r>
              <a:rPr lang="en-US" sz="1200" dirty="0" smtClean="0">
                <a:solidFill>
                  <a:schemeClr val="bg1"/>
                </a:solidFill>
                <a:latin typeface="+mn-lt"/>
              </a:rPr>
              <a:t>Automated spend analysis</a:t>
            </a:r>
            <a:endParaRPr lang="en-US" sz="1200" dirty="0">
              <a:solidFill>
                <a:schemeClr val="bg1"/>
              </a:solidFill>
              <a:latin typeface="+mn-lt"/>
            </a:endParaRPr>
          </a:p>
        </p:txBody>
      </p:sp>
    </p:spTree>
    <p:extLst>
      <p:ext uri="{BB962C8B-B14F-4D97-AF65-F5344CB8AC3E}">
        <p14:creationId xmlns:p14="http://schemas.microsoft.com/office/powerpoint/2010/main" val="32334742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01868"/>
            <a:ext cx="9144000" cy="3356726"/>
          </a:xfrm>
          <a:prstGeom prst="rect">
            <a:avLst/>
          </a:prstGeom>
          <a:solidFill>
            <a:srgbClr val="E6EBF1"/>
          </a:solidFill>
          <a:ln w="9525">
            <a:noFill/>
            <a:round/>
            <a:headEnd/>
            <a:tailEnd/>
          </a:ln>
        </p:spPr>
        <p:txBody>
          <a:bodyPr wrap="none" rtlCol="0" anchor="ctr"/>
          <a:lstStyle/>
          <a:p>
            <a:pPr>
              <a:spcBef>
                <a:spcPts val="1200"/>
              </a:spcBef>
            </a:pPr>
            <a:endParaRPr lang="en-IN" dirty="0">
              <a:solidFill>
                <a:prstClr val="black"/>
              </a:solidFill>
            </a:endParaRPr>
          </a:p>
        </p:txBody>
      </p:sp>
      <p:sp>
        <p:nvSpPr>
          <p:cNvPr id="26625" name="Title 1"/>
          <p:cNvSpPr>
            <a:spLocks noGrp="1"/>
          </p:cNvSpPr>
          <p:nvPr>
            <p:ph type="title"/>
          </p:nvPr>
        </p:nvSpPr>
        <p:spPr>
          <a:xfrm>
            <a:off x="308559" y="142407"/>
            <a:ext cx="8526882" cy="459461"/>
          </a:xfrm>
        </p:spPr>
        <p:txBody>
          <a:bodyPr/>
          <a:lstStyle/>
          <a:p>
            <a:r>
              <a:rPr lang="en-US" dirty="0" smtClean="0"/>
              <a:t>What Is spend </a:t>
            </a:r>
            <a:r>
              <a:rPr lang="en-US" dirty="0"/>
              <a:t>a</a:t>
            </a:r>
            <a:r>
              <a:rPr lang="en-US" dirty="0" smtClean="0"/>
              <a:t>nalysis?</a:t>
            </a:r>
          </a:p>
        </p:txBody>
      </p:sp>
      <p:sp>
        <p:nvSpPr>
          <p:cNvPr id="7" name="Content Placeholder 6"/>
          <p:cNvSpPr>
            <a:spLocks noGrp="1"/>
          </p:cNvSpPr>
          <p:nvPr>
            <p:ph sz="half" idx="1"/>
          </p:nvPr>
        </p:nvSpPr>
        <p:spPr>
          <a:xfrm>
            <a:off x="308559" y="565357"/>
            <a:ext cx="8378241" cy="3393237"/>
          </a:xfrm>
        </p:spPr>
        <p:txBody>
          <a:bodyPr/>
          <a:lstStyle/>
          <a:p>
            <a:pPr marL="169863" lvl="1" indent="-169863">
              <a:spcBef>
                <a:spcPts val="1500"/>
              </a:spcBef>
              <a:buFont typeface="Wingdings" pitchFamily="2" charset="2"/>
              <a:buChar char="§"/>
            </a:pPr>
            <a:r>
              <a:rPr lang="en-US" sz="2000" dirty="0" smtClean="0"/>
              <a:t>Spend </a:t>
            </a:r>
            <a:r>
              <a:rPr lang="en-US" sz="2000" dirty="0"/>
              <a:t>analysis is the process of </a:t>
            </a:r>
            <a:r>
              <a:rPr lang="en-US" sz="2000" u="sng" dirty="0"/>
              <a:t>aggregating, </a:t>
            </a:r>
            <a:r>
              <a:rPr lang="en-US" sz="2000" u="sng" dirty="0" smtClean="0"/>
              <a:t>cleansing and </a:t>
            </a:r>
            <a:r>
              <a:rPr lang="en-US" sz="2000" u="sng" dirty="0"/>
              <a:t>analyzing corporate spending data</a:t>
            </a:r>
            <a:r>
              <a:rPr lang="en-US" sz="2000" dirty="0"/>
              <a:t> for the purposes of </a:t>
            </a:r>
            <a:r>
              <a:rPr lang="en-US" sz="2000" u="sng" dirty="0"/>
              <a:t>reducing costs and improving operational </a:t>
            </a:r>
            <a:r>
              <a:rPr lang="en-US" sz="2000" u="sng" dirty="0" smtClean="0"/>
              <a:t>performance</a:t>
            </a:r>
            <a:endParaRPr lang="en-US" sz="2000" u="sng" dirty="0"/>
          </a:p>
          <a:p>
            <a:pPr marL="169863" lvl="1" indent="-169863">
              <a:spcBef>
                <a:spcPts val="1500"/>
              </a:spcBef>
              <a:buFont typeface="Wingdings" pitchFamily="2" charset="2"/>
              <a:buChar char="§"/>
            </a:pPr>
            <a:r>
              <a:rPr lang="en-US" sz="2000" dirty="0" smtClean="0"/>
              <a:t>Spend </a:t>
            </a:r>
            <a:r>
              <a:rPr lang="en-US" sz="2000" dirty="0"/>
              <a:t>analysis (and the visibility it enables) provides the necessary foundation for procurement organizations to </a:t>
            </a:r>
            <a:r>
              <a:rPr lang="en-US" sz="2000" u="sng" dirty="0"/>
              <a:t>make better, more informed sourcing </a:t>
            </a:r>
            <a:r>
              <a:rPr lang="en-US" sz="2000" u="sng" dirty="0" smtClean="0"/>
              <a:t>decisions </a:t>
            </a:r>
          </a:p>
          <a:p>
            <a:pPr>
              <a:spcBef>
                <a:spcPts val="1200"/>
              </a:spcBef>
              <a:buNone/>
            </a:pPr>
            <a:r>
              <a:rPr lang="en-US" sz="2000" dirty="0" smtClean="0"/>
              <a:t>Spend analysis enables one to </a:t>
            </a:r>
            <a:r>
              <a:rPr lang="en-US" sz="2000" u="sng" dirty="0" smtClean="0"/>
              <a:t>answer the following questions</a:t>
            </a:r>
            <a:r>
              <a:rPr lang="en-US" sz="2000" dirty="0" smtClean="0"/>
              <a:t>: </a:t>
            </a:r>
          </a:p>
          <a:p>
            <a:pPr lvl="1"/>
            <a:r>
              <a:rPr lang="en-US" sz="2000" dirty="0" smtClean="0"/>
              <a:t>Who is buying </a:t>
            </a:r>
          </a:p>
          <a:p>
            <a:pPr lvl="1"/>
            <a:r>
              <a:rPr lang="en-US" sz="2000" dirty="0" smtClean="0"/>
              <a:t>What is being bought</a:t>
            </a:r>
          </a:p>
          <a:p>
            <a:pPr lvl="1"/>
            <a:r>
              <a:rPr lang="en-US" sz="2000" dirty="0" smtClean="0"/>
              <a:t>From whom </a:t>
            </a:r>
          </a:p>
        </p:txBody>
      </p:sp>
      <p:sp>
        <p:nvSpPr>
          <p:cNvPr id="8" name="Rectangle 7"/>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
        <p:nvSpPr>
          <p:cNvPr id="6" name="Content Placeholder 6"/>
          <p:cNvSpPr>
            <a:spLocks noGrp="1"/>
          </p:cNvSpPr>
          <p:nvPr>
            <p:ph sz="half" idx="1"/>
          </p:nvPr>
        </p:nvSpPr>
        <p:spPr>
          <a:xfrm>
            <a:off x="3216566" y="2803451"/>
            <a:ext cx="2710867" cy="1138773"/>
          </a:xfrm>
        </p:spPr>
        <p:txBody>
          <a:bodyPr/>
          <a:lstStyle/>
          <a:p>
            <a:pPr lvl="1"/>
            <a:r>
              <a:rPr lang="en-US" sz="2000" dirty="0" smtClean="0"/>
              <a:t>When </a:t>
            </a:r>
          </a:p>
          <a:p>
            <a:pPr lvl="1"/>
            <a:r>
              <a:rPr lang="en-US" sz="2000" dirty="0"/>
              <a:t>Where (optional)</a:t>
            </a:r>
            <a:endParaRPr lang="en-US" sz="2000" dirty="0" smtClean="0"/>
          </a:p>
          <a:p>
            <a:pPr lvl="1"/>
            <a:r>
              <a:rPr lang="en-US" sz="2000" dirty="0" smtClean="0"/>
              <a:t>At what price</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993171081"/>
              </p:ext>
            </p:extLst>
          </p:nvPr>
        </p:nvGraphicFramePr>
        <p:xfrm>
          <a:off x="144251" y="4109129"/>
          <a:ext cx="5597946" cy="2108200"/>
        </p:xfrm>
        <a:graphic>
          <a:graphicData uri="http://schemas.openxmlformats.org/drawingml/2006/table">
            <a:tbl>
              <a:tblPr firstRow="1" bandRow="1">
                <a:tableStyleId>{B301B821-A1FF-4177-AEE7-76D212191A09}</a:tableStyleId>
              </a:tblPr>
              <a:tblGrid>
                <a:gridCol w="4654142"/>
                <a:gridCol w="943804"/>
              </a:tblGrid>
              <a:tr h="370840">
                <a:tc>
                  <a:txBody>
                    <a:bodyPr/>
                    <a:lstStyle/>
                    <a:p>
                      <a:pPr algn="l"/>
                      <a:r>
                        <a:rPr lang="en-US" sz="1600" dirty="0" smtClean="0"/>
                        <a:t> Benefits of spend analysis solution</a:t>
                      </a:r>
                      <a:endParaRPr lang="en-US" sz="16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Actually Achieved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Identified and reduced non-compliant spend by: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t>18%</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600" dirty="0" smtClean="0"/>
                        <a:t>Identified cost savings opportunities leading to additional strategic sourcing savings of (on average):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t>15%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600" dirty="0" smtClean="0"/>
                        <a:t>Identified opportunities and was able to consolidate the supply base by: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t>8%</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 name="Rectangle 1"/>
          <p:cNvSpPr/>
          <p:nvPr/>
        </p:nvSpPr>
        <p:spPr>
          <a:xfrm>
            <a:off x="5927433" y="4644412"/>
            <a:ext cx="2908008" cy="1015663"/>
          </a:xfrm>
          <a:prstGeom prst="rect">
            <a:avLst/>
          </a:prstGeom>
        </p:spPr>
        <p:txBody>
          <a:bodyPr wrap="square">
            <a:spAutoFit/>
          </a:bodyPr>
          <a:lstStyle/>
          <a:p>
            <a:r>
              <a:rPr lang="en-US" sz="2000" b="0" dirty="0"/>
              <a:t>Companies conduct analysis on an average of 73% of indirect spend </a:t>
            </a:r>
          </a:p>
        </p:txBody>
      </p:sp>
    </p:spTree>
    <p:extLst>
      <p:ext uri="{BB962C8B-B14F-4D97-AF65-F5344CB8AC3E}">
        <p14:creationId xmlns:p14="http://schemas.microsoft.com/office/powerpoint/2010/main" val="2334648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123825" y="361950"/>
            <a:ext cx="8858250" cy="460502"/>
          </a:xfrm>
        </p:spPr>
        <p:txBody>
          <a:bodyPr>
            <a:noAutofit/>
          </a:bodyPr>
          <a:lstStyle/>
          <a:p>
            <a:pPr defTabSz="912813"/>
            <a:r>
              <a:rPr lang="en-US" dirty="0"/>
              <a:t>Top Performers drive nearly half of their indirect transactions through E-catalogs</a:t>
            </a:r>
          </a:p>
        </p:txBody>
      </p:sp>
      <p:sp>
        <p:nvSpPr>
          <p:cNvPr id="18437" name="Rectangle 2"/>
          <p:cNvSpPr>
            <a:spLocks noChangeArrowheads="1"/>
          </p:cNvSpPr>
          <p:nvPr/>
        </p:nvSpPr>
        <p:spPr bwMode="auto">
          <a:xfrm>
            <a:off x="498475" y="1156834"/>
            <a:ext cx="3932238" cy="339196"/>
          </a:xfrm>
          <a:prstGeom prst="rect">
            <a:avLst/>
          </a:prstGeom>
          <a:noFill/>
          <a:ln w="9525">
            <a:noFill/>
            <a:miter lim="800000"/>
            <a:headEnd/>
            <a:tailEnd/>
          </a:ln>
        </p:spPr>
        <p:txBody>
          <a:bodyPr lIns="92075" tIns="46038" rIns="92075" bIns="46038">
            <a:spAutoFit/>
          </a:bodyPr>
          <a:lstStyle/>
          <a:p>
            <a:pPr algn="ctr" defTabSz="912813" eaLnBrk="0" hangingPunct="0"/>
            <a:r>
              <a:rPr lang="en-US" sz="1600" b="0" dirty="0">
                <a:solidFill>
                  <a:prstClr val="black"/>
                </a:solidFill>
              </a:rPr>
              <a:t>Percent of </a:t>
            </a:r>
            <a:r>
              <a:rPr lang="en-US" sz="1600" b="0" dirty="0" smtClean="0">
                <a:solidFill>
                  <a:prstClr val="black"/>
                </a:solidFill>
              </a:rPr>
              <a:t>Indirect Transactions thru E-catalog</a:t>
            </a:r>
            <a:endParaRPr lang="en-US" sz="1600" b="0" dirty="0">
              <a:solidFill>
                <a:prstClr val="black"/>
              </a:solidFill>
            </a:endParaRPr>
          </a:p>
        </p:txBody>
      </p:sp>
      <p:cxnSp>
        <p:nvCxnSpPr>
          <p:cNvPr id="18439" name="Straight Connector 12"/>
          <p:cNvCxnSpPr>
            <a:cxnSpLocks noChangeShapeType="1"/>
          </p:cNvCxnSpPr>
          <p:nvPr/>
        </p:nvCxnSpPr>
        <p:spPr bwMode="auto">
          <a:xfrm rot="5400000">
            <a:off x="2443956" y="3567907"/>
            <a:ext cx="4257675" cy="1588"/>
          </a:xfrm>
          <a:prstGeom prst="line">
            <a:avLst/>
          </a:prstGeom>
          <a:noFill/>
          <a:ln w="9525" algn="ctr">
            <a:solidFill>
              <a:srgbClr val="135789"/>
            </a:solidFill>
            <a:round/>
            <a:headEnd/>
            <a:tailEnd/>
          </a:ln>
        </p:spPr>
      </p:cxnSp>
      <p:graphicFrame>
        <p:nvGraphicFramePr>
          <p:cNvPr id="13" name="Object 2"/>
          <p:cNvGraphicFramePr>
            <a:graphicFrameLocks noChangeAspect="1"/>
          </p:cNvGraphicFramePr>
          <p:nvPr>
            <p:extLst/>
          </p:nvPr>
        </p:nvGraphicFramePr>
        <p:xfrm>
          <a:off x="-181019" y="1795961"/>
          <a:ext cx="5299076" cy="405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2"/>
          <p:cNvGraphicFramePr>
            <a:graphicFrameLocks noGrp="1"/>
          </p:cNvGraphicFramePr>
          <p:nvPr>
            <p:ph sz="half" idx="4294967295"/>
            <p:extLst>
              <p:ext uri="{D42A27DB-BD31-4B8C-83A1-F6EECF244321}">
                <p14:modId xmlns:p14="http://schemas.microsoft.com/office/powerpoint/2010/main" val="1621237462"/>
              </p:ext>
            </p:extLst>
          </p:nvPr>
        </p:nvGraphicFramePr>
        <p:xfrm>
          <a:off x="4681537" y="1062224"/>
          <a:ext cx="4300538" cy="49911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050326" y="6187467"/>
            <a:ext cx="3844925" cy="230187"/>
          </a:xfrm>
          <a:prstGeom prst="rect">
            <a:avLst/>
          </a:prstGeom>
        </p:spPr>
        <p:txBody>
          <a:bodyPr wrap="none">
            <a:spAutoFit/>
          </a:bodyPr>
          <a:lstStyle/>
          <a:p>
            <a:pPr algn="ctr">
              <a:defRPr/>
            </a:pPr>
            <a:r>
              <a:rPr lang="en-US" sz="900" i="1" dirty="0">
                <a:solidFill>
                  <a:prstClr val="black"/>
                </a:solidFill>
                <a:latin typeface="Arial"/>
              </a:rPr>
              <a:t>Process Cost</a:t>
            </a:r>
            <a:r>
              <a:rPr lang="en-US" sz="900" b="0" i="1" dirty="0">
                <a:solidFill>
                  <a:prstClr val="black"/>
                </a:solidFill>
                <a:latin typeface="Arial"/>
              </a:rPr>
              <a:t> = Requisitioning &amp; PO Processing (Labor + Outsourcing)</a:t>
            </a:r>
          </a:p>
        </p:txBody>
      </p:sp>
      <p:sp>
        <p:nvSpPr>
          <p:cNvPr id="10" name="Rectangle 9"/>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Tree>
    <p:extLst>
      <p:ext uri="{BB962C8B-B14F-4D97-AF65-F5344CB8AC3E}">
        <p14:creationId xmlns:p14="http://schemas.microsoft.com/office/powerpoint/2010/main" val="1138662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59" y="42391"/>
            <a:ext cx="7978191" cy="859550"/>
          </a:xfrm>
        </p:spPr>
        <p:txBody>
          <a:bodyPr/>
          <a:lstStyle/>
          <a:p>
            <a:r>
              <a:rPr lang="en-US" dirty="0" smtClean="0"/>
              <a:t>Contract management solutions automate the contract lifecycle</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15703983"/>
              </p:ext>
            </p:extLst>
          </p:nvPr>
        </p:nvGraphicFramePr>
        <p:xfrm>
          <a:off x="0" y="1788460"/>
          <a:ext cx="5056094" cy="396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hart 6"/>
          <p:cNvGraphicFramePr/>
          <p:nvPr>
            <p:extLst>
              <p:ext uri="{D42A27DB-BD31-4B8C-83A1-F6EECF244321}">
                <p14:modId xmlns:p14="http://schemas.microsoft.com/office/powerpoint/2010/main" val="2379862411"/>
              </p:ext>
            </p:extLst>
          </p:nvPr>
        </p:nvGraphicFramePr>
        <p:xfrm>
          <a:off x="4729162" y="1001957"/>
          <a:ext cx="4414837" cy="5270255"/>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
        <p:nvSpPr>
          <p:cNvPr id="9" name="TextBox 8"/>
          <p:cNvSpPr txBox="1"/>
          <p:nvPr/>
        </p:nvSpPr>
        <p:spPr>
          <a:xfrm>
            <a:off x="813475" y="1160534"/>
            <a:ext cx="3429144" cy="369332"/>
          </a:xfrm>
          <a:prstGeom prst="rect">
            <a:avLst/>
          </a:prstGeom>
          <a:noFill/>
        </p:spPr>
        <p:txBody>
          <a:bodyPr wrap="none" rtlCol="0">
            <a:spAutoFit/>
          </a:bodyPr>
          <a:lstStyle/>
          <a:p>
            <a:r>
              <a:rPr lang="en-US" sz="1800" b="0" dirty="0" smtClean="0">
                <a:latin typeface="Arial" pitchFamily="34" charset="0"/>
                <a:cs typeface="Arial" pitchFamily="34" charset="0"/>
              </a:rPr>
              <a:t>Contract Lifecycle Management</a:t>
            </a:r>
          </a:p>
        </p:txBody>
      </p:sp>
    </p:spTree>
    <p:extLst>
      <p:ext uri="{BB962C8B-B14F-4D97-AF65-F5344CB8AC3E}">
        <p14:creationId xmlns:p14="http://schemas.microsoft.com/office/powerpoint/2010/main" val="32204363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1292174" y="4611442"/>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2" name="Rectangle 6"/>
          <p:cNvSpPr>
            <a:spLocks noChangeArrowheads="1"/>
          </p:cNvSpPr>
          <p:nvPr/>
        </p:nvSpPr>
        <p:spPr bwMode="auto">
          <a:xfrm>
            <a:off x="2886024" y="4611442"/>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3" name="Rectangle 7"/>
          <p:cNvSpPr>
            <a:spLocks noChangeArrowheads="1"/>
          </p:cNvSpPr>
          <p:nvPr/>
        </p:nvSpPr>
        <p:spPr bwMode="auto">
          <a:xfrm>
            <a:off x="4479874" y="4611442"/>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4" name="Rectangle 8"/>
          <p:cNvSpPr>
            <a:spLocks noChangeArrowheads="1"/>
          </p:cNvSpPr>
          <p:nvPr/>
        </p:nvSpPr>
        <p:spPr bwMode="auto">
          <a:xfrm>
            <a:off x="6073724" y="4611442"/>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5" name="Rectangle 9"/>
          <p:cNvSpPr>
            <a:spLocks noChangeArrowheads="1"/>
          </p:cNvSpPr>
          <p:nvPr/>
        </p:nvSpPr>
        <p:spPr bwMode="auto">
          <a:xfrm>
            <a:off x="1292174" y="3550992"/>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6" name="Rectangle 10"/>
          <p:cNvSpPr>
            <a:spLocks noChangeArrowheads="1"/>
          </p:cNvSpPr>
          <p:nvPr/>
        </p:nvSpPr>
        <p:spPr bwMode="auto">
          <a:xfrm>
            <a:off x="2886024" y="3550992"/>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7" name="Rectangle 11"/>
          <p:cNvSpPr>
            <a:spLocks noChangeArrowheads="1"/>
          </p:cNvSpPr>
          <p:nvPr/>
        </p:nvSpPr>
        <p:spPr bwMode="auto">
          <a:xfrm>
            <a:off x="4479874" y="3550992"/>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8" name="Rectangle 12"/>
          <p:cNvSpPr>
            <a:spLocks noChangeArrowheads="1"/>
          </p:cNvSpPr>
          <p:nvPr/>
        </p:nvSpPr>
        <p:spPr bwMode="auto">
          <a:xfrm>
            <a:off x="6073724" y="3550992"/>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9" name="Rectangle 13"/>
          <p:cNvSpPr>
            <a:spLocks noChangeArrowheads="1"/>
          </p:cNvSpPr>
          <p:nvPr/>
        </p:nvSpPr>
        <p:spPr bwMode="auto">
          <a:xfrm>
            <a:off x="1292174" y="2487367"/>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0" name="Rectangle 14"/>
          <p:cNvSpPr>
            <a:spLocks noChangeArrowheads="1"/>
          </p:cNvSpPr>
          <p:nvPr/>
        </p:nvSpPr>
        <p:spPr bwMode="auto">
          <a:xfrm>
            <a:off x="2886024" y="2487367"/>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1" name="Rectangle 15"/>
          <p:cNvSpPr>
            <a:spLocks noChangeArrowheads="1"/>
          </p:cNvSpPr>
          <p:nvPr/>
        </p:nvSpPr>
        <p:spPr bwMode="auto">
          <a:xfrm>
            <a:off x="4479874" y="2487367"/>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2" name="Rectangle 16"/>
          <p:cNvSpPr>
            <a:spLocks noChangeArrowheads="1"/>
          </p:cNvSpPr>
          <p:nvPr/>
        </p:nvSpPr>
        <p:spPr bwMode="auto">
          <a:xfrm>
            <a:off x="6073724" y="2487367"/>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3" name="Rectangle 17"/>
          <p:cNvSpPr>
            <a:spLocks noChangeArrowheads="1"/>
          </p:cNvSpPr>
          <p:nvPr/>
        </p:nvSpPr>
        <p:spPr bwMode="auto">
          <a:xfrm>
            <a:off x="1292174" y="1426917"/>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4" name="Rectangle 18"/>
          <p:cNvSpPr>
            <a:spLocks noChangeArrowheads="1"/>
          </p:cNvSpPr>
          <p:nvPr/>
        </p:nvSpPr>
        <p:spPr bwMode="auto">
          <a:xfrm>
            <a:off x="2886024" y="1426917"/>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5" name="Rectangle 19"/>
          <p:cNvSpPr>
            <a:spLocks noChangeArrowheads="1"/>
          </p:cNvSpPr>
          <p:nvPr/>
        </p:nvSpPr>
        <p:spPr bwMode="auto">
          <a:xfrm>
            <a:off x="2886024" y="1426917"/>
            <a:ext cx="151765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6" name="Rectangle 20"/>
          <p:cNvSpPr>
            <a:spLocks noChangeArrowheads="1"/>
          </p:cNvSpPr>
          <p:nvPr/>
        </p:nvSpPr>
        <p:spPr bwMode="auto">
          <a:xfrm>
            <a:off x="6073724" y="1426917"/>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7" name="Rectangle 21"/>
          <p:cNvSpPr>
            <a:spLocks noChangeArrowheads="1"/>
          </p:cNvSpPr>
          <p:nvPr/>
        </p:nvSpPr>
        <p:spPr bwMode="auto">
          <a:xfrm>
            <a:off x="6073724" y="1426917"/>
            <a:ext cx="151765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8" name="Rectangle 22"/>
          <p:cNvSpPr>
            <a:spLocks noChangeArrowheads="1"/>
          </p:cNvSpPr>
          <p:nvPr/>
        </p:nvSpPr>
        <p:spPr bwMode="auto">
          <a:xfrm>
            <a:off x="4479874" y="1426917"/>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9" name="Rectangle 23"/>
          <p:cNvSpPr>
            <a:spLocks noChangeArrowheads="1"/>
          </p:cNvSpPr>
          <p:nvPr/>
        </p:nvSpPr>
        <p:spPr bwMode="auto">
          <a:xfrm>
            <a:off x="4479874" y="1426917"/>
            <a:ext cx="151765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4155" name="Picture 59"/>
          <p:cNvPicPr>
            <a:picLocks noChangeAspect="1" noChangeArrowheads="1"/>
          </p:cNvPicPr>
          <p:nvPr/>
        </p:nvPicPr>
        <p:blipFill>
          <a:blip r:embed="rId3" cstate="print"/>
          <a:srcRect/>
          <a:stretch>
            <a:fillRect/>
          </a:stretch>
        </p:blipFill>
        <p:spPr bwMode="auto">
          <a:xfrm>
            <a:off x="3578174" y="1439615"/>
            <a:ext cx="114300" cy="114300"/>
          </a:xfrm>
          <a:prstGeom prst="rect">
            <a:avLst/>
          </a:prstGeom>
          <a:noFill/>
          <a:ln w="9525">
            <a:noFill/>
            <a:miter lim="800000"/>
            <a:headEnd/>
            <a:tailEnd/>
          </a:ln>
        </p:spPr>
      </p:pic>
      <p:pic>
        <p:nvPicPr>
          <p:cNvPr id="4156" name="Picture 60"/>
          <p:cNvPicPr>
            <a:picLocks noChangeAspect="1" noChangeArrowheads="1"/>
          </p:cNvPicPr>
          <p:nvPr/>
        </p:nvPicPr>
        <p:blipFill>
          <a:blip r:embed="rId3" cstate="print"/>
          <a:srcRect/>
          <a:stretch>
            <a:fillRect/>
          </a:stretch>
        </p:blipFill>
        <p:spPr bwMode="auto">
          <a:xfrm>
            <a:off x="5175199" y="1439615"/>
            <a:ext cx="114300" cy="114300"/>
          </a:xfrm>
          <a:prstGeom prst="rect">
            <a:avLst/>
          </a:prstGeom>
          <a:noFill/>
          <a:ln w="9525">
            <a:noFill/>
            <a:miter lim="800000"/>
            <a:headEnd/>
            <a:tailEnd/>
          </a:ln>
        </p:spPr>
      </p:pic>
      <p:pic>
        <p:nvPicPr>
          <p:cNvPr id="4157" name="Picture 61"/>
          <p:cNvPicPr>
            <a:picLocks noChangeAspect="1" noChangeArrowheads="1"/>
          </p:cNvPicPr>
          <p:nvPr/>
        </p:nvPicPr>
        <p:blipFill>
          <a:blip r:embed="rId3" cstate="print"/>
          <a:srcRect/>
          <a:stretch>
            <a:fillRect/>
          </a:stretch>
        </p:blipFill>
        <p:spPr bwMode="auto">
          <a:xfrm>
            <a:off x="6765874" y="1445965"/>
            <a:ext cx="114300" cy="114300"/>
          </a:xfrm>
          <a:prstGeom prst="rect">
            <a:avLst/>
          </a:prstGeom>
          <a:noFill/>
          <a:ln w="9525">
            <a:noFill/>
            <a:miter lim="800000"/>
            <a:headEnd/>
            <a:tailEnd/>
          </a:ln>
        </p:spPr>
      </p:pic>
      <p:sp>
        <p:nvSpPr>
          <p:cNvPr id="4212" name="Rectangle 116"/>
          <p:cNvSpPr>
            <a:spLocks noChangeArrowheads="1"/>
          </p:cNvSpPr>
          <p:nvPr/>
        </p:nvSpPr>
        <p:spPr bwMode="auto">
          <a:xfrm>
            <a:off x="7713193" y="1353890"/>
            <a:ext cx="34304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High</a:t>
            </a:r>
            <a:endParaRPr lang="en-US" sz="1200" b="0" dirty="0" smtClean="0">
              <a:solidFill>
                <a:prstClr val="black"/>
              </a:solidFill>
              <a:latin typeface="Arial"/>
              <a:cs typeface="Arial" pitchFamily="34" charset="0"/>
            </a:endParaRPr>
          </a:p>
        </p:txBody>
      </p:sp>
      <p:sp>
        <p:nvSpPr>
          <p:cNvPr id="4213" name="Rectangle 117"/>
          <p:cNvSpPr>
            <a:spLocks noChangeArrowheads="1"/>
          </p:cNvSpPr>
          <p:nvPr/>
        </p:nvSpPr>
        <p:spPr bwMode="auto">
          <a:xfrm>
            <a:off x="7392518" y="5656017"/>
            <a:ext cx="34304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High</a:t>
            </a:r>
            <a:endParaRPr lang="en-US" sz="1200" b="0" dirty="0" smtClean="0">
              <a:solidFill>
                <a:prstClr val="black"/>
              </a:solidFill>
              <a:latin typeface="Arial"/>
              <a:cs typeface="Arial" pitchFamily="34" charset="0"/>
            </a:endParaRPr>
          </a:p>
        </p:txBody>
      </p:sp>
      <p:sp>
        <p:nvSpPr>
          <p:cNvPr id="4214" name="Rectangle 118"/>
          <p:cNvSpPr>
            <a:spLocks noChangeArrowheads="1"/>
          </p:cNvSpPr>
          <p:nvPr/>
        </p:nvSpPr>
        <p:spPr bwMode="auto">
          <a:xfrm>
            <a:off x="4080276" y="5687768"/>
            <a:ext cx="114929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i="1" dirty="0" smtClean="0">
                <a:solidFill>
                  <a:prstClr val="black"/>
                </a:solidFill>
                <a:latin typeface="Arial"/>
              </a:rPr>
              <a:t>Effectiveness</a:t>
            </a:r>
            <a:endParaRPr lang="en-US" sz="4000" b="0" dirty="0" smtClean="0">
              <a:solidFill>
                <a:prstClr val="black"/>
              </a:solidFill>
              <a:latin typeface="Arial"/>
              <a:cs typeface="Arial" pitchFamily="34" charset="0"/>
            </a:endParaRPr>
          </a:p>
        </p:txBody>
      </p:sp>
      <p:sp>
        <p:nvSpPr>
          <p:cNvPr id="4215" name="Rectangle 119"/>
          <p:cNvSpPr>
            <a:spLocks noChangeArrowheads="1"/>
          </p:cNvSpPr>
          <p:nvPr/>
        </p:nvSpPr>
        <p:spPr bwMode="auto">
          <a:xfrm>
            <a:off x="7756474" y="3401767"/>
            <a:ext cx="8544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r>
              <a:rPr lang="en-IN" i="1" dirty="0" smtClean="0">
                <a:solidFill>
                  <a:prstClr val="black"/>
                </a:solidFill>
                <a:latin typeface="Arial"/>
              </a:rPr>
              <a:t>Utilization</a:t>
            </a:r>
            <a:endParaRPr lang="en-US" b="0" dirty="0" smtClean="0">
              <a:solidFill>
                <a:prstClr val="black"/>
              </a:solidFill>
              <a:latin typeface="Arial"/>
              <a:cs typeface="Arial" pitchFamily="34" charset="0"/>
            </a:endParaRPr>
          </a:p>
        </p:txBody>
      </p:sp>
      <p:sp>
        <p:nvSpPr>
          <p:cNvPr id="4216" name="Rectangle 120"/>
          <p:cNvSpPr>
            <a:spLocks noChangeArrowheads="1"/>
          </p:cNvSpPr>
          <p:nvPr/>
        </p:nvSpPr>
        <p:spPr bwMode="auto">
          <a:xfrm>
            <a:off x="7717200" y="5462342"/>
            <a:ext cx="30938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Low</a:t>
            </a:r>
            <a:endParaRPr lang="en-US" sz="1200" b="0" dirty="0" smtClean="0">
              <a:solidFill>
                <a:prstClr val="black"/>
              </a:solidFill>
              <a:latin typeface="Arial"/>
              <a:cs typeface="Arial" pitchFamily="34" charset="0"/>
            </a:endParaRPr>
          </a:p>
        </p:txBody>
      </p:sp>
      <p:sp>
        <p:nvSpPr>
          <p:cNvPr id="4217" name="Rectangle 121"/>
          <p:cNvSpPr>
            <a:spLocks noChangeArrowheads="1"/>
          </p:cNvSpPr>
          <p:nvPr/>
        </p:nvSpPr>
        <p:spPr bwMode="auto">
          <a:xfrm>
            <a:off x="1194161" y="5656017"/>
            <a:ext cx="30938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Low</a:t>
            </a:r>
            <a:endParaRPr lang="en-US" sz="1200" b="0" dirty="0" smtClean="0">
              <a:solidFill>
                <a:prstClr val="black"/>
              </a:solidFill>
              <a:latin typeface="Arial"/>
              <a:cs typeface="Arial" pitchFamily="34" charset="0"/>
            </a:endParaRPr>
          </a:p>
        </p:txBody>
      </p:sp>
      <p:sp>
        <p:nvSpPr>
          <p:cNvPr id="4234" name="Rectangle 138"/>
          <p:cNvSpPr>
            <a:spLocks noChangeArrowheads="1"/>
          </p:cNvSpPr>
          <p:nvPr/>
        </p:nvSpPr>
        <p:spPr bwMode="auto">
          <a:xfrm>
            <a:off x="6397572" y="2472618"/>
            <a:ext cx="76200"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35" name="Freeform 139"/>
          <p:cNvSpPr>
            <a:spLocks/>
          </p:cNvSpPr>
          <p:nvPr/>
        </p:nvSpPr>
        <p:spPr bwMode="auto">
          <a:xfrm>
            <a:off x="6397572" y="2472618"/>
            <a:ext cx="76200" cy="6350"/>
          </a:xfrm>
          <a:custGeom>
            <a:avLst/>
            <a:gdLst/>
            <a:ahLst/>
            <a:cxnLst>
              <a:cxn ang="0">
                <a:pos x="0" y="4"/>
              </a:cxn>
              <a:cxn ang="0">
                <a:pos x="48" y="4"/>
              </a:cxn>
              <a:cxn ang="0">
                <a:pos x="48" y="0"/>
              </a:cxn>
              <a:cxn ang="0">
                <a:pos x="0" y="0"/>
              </a:cxn>
            </a:cxnLst>
            <a:rect l="0" t="0" r="r" b="b"/>
            <a:pathLst>
              <a:path w="48" h="4">
                <a:moveTo>
                  <a:pt x="0" y="4"/>
                </a:moveTo>
                <a:lnTo>
                  <a:pt x="48" y="4"/>
                </a:lnTo>
                <a:lnTo>
                  <a:pt x="48"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42" name="Rectangle 146"/>
          <p:cNvSpPr>
            <a:spLocks noChangeArrowheads="1"/>
          </p:cNvSpPr>
          <p:nvPr/>
        </p:nvSpPr>
        <p:spPr bwMode="auto">
          <a:xfrm>
            <a:off x="1449467" y="1195140"/>
            <a:ext cx="121187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Poor Performers</a:t>
            </a:r>
            <a:endParaRPr lang="en-US" sz="1200" b="0" dirty="0" smtClean="0">
              <a:solidFill>
                <a:prstClr val="black"/>
              </a:solidFill>
              <a:latin typeface="Arial"/>
              <a:cs typeface="Arial" pitchFamily="34" charset="0"/>
            </a:endParaRPr>
          </a:p>
        </p:txBody>
      </p:sp>
      <p:sp>
        <p:nvSpPr>
          <p:cNvPr id="4243" name="Rectangle 147"/>
          <p:cNvSpPr>
            <a:spLocks noChangeArrowheads="1"/>
          </p:cNvSpPr>
          <p:nvPr/>
        </p:nvSpPr>
        <p:spPr bwMode="auto">
          <a:xfrm>
            <a:off x="3072163" y="1195140"/>
            <a:ext cx="1253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Underperformers</a:t>
            </a:r>
            <a:endParaRPr lang="en-US" sz="1200" b="0" dirty="0" smtClean="0">
              <a:solidFill>
                <a:prstClr val="black"/>
              </a:solidFill>
              <a:latin typeface="Arial"/>
              <a:cs typeface="Arial" pitchFamily="34" charset="0"/>
            </a:endParaRPr>
          </a:p>
        </p:txBody>
      </p:sp>
      <p:sp>
        <p:nvSpPr>
          <p:cNvPr id="4244" name="Rectangle 148"/>
          <p:cNvSpPr>
            <a:spLocks noChangeArrowheads="1"/>
          </p:cNvSpPr>
          <p:nvPr/>
        </p:nvSpPr>
        <p:spPr bwMode="auto">
          <a:xfrm>
            <a:off x="4937065" y="1195140"/>
            <a:ext cx="87889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Second Tier</a:t>
            </a:r>
            <a:endParaRPr lang="en-US" sz="1200" b="0" dirty="0" smtClean="0">
              <a:solidFill>
                <a:prstClr val="black"/>
              </a:solidFill>
              <a:latin typeface="Arial"/>
              <a:cs typeface="Arial" pitchFamily="34" charset="0"/>
            </a:endParaRPr>
          </a:p>
        </p:txBody>
      </p:sp>
      <p:sp>
        <p:nvSpPr>
          <p:cNvPr id="4245" name="Rectangle 149"/>
          <p:cNvSpPr>
            <a:spLocks noChangeArrowheads="1"/>
          </p:cNvSpPr>
          <p:nvPr/>
        </p:nvSpPr>
        <p:spPr bwMode="auto">
          <a:xfrm>
            <a:off x="6584577" y="1195140"/>
            <a:ext cx="6006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Top Tier</a:t>
            </a:r>
            <a:endParaRPr lang="en-US" sz="1200" b="0" dirty="0" smtClean="0">
              <a:solidFill>
                <a:prstClr val="black"/>
              </a:solidFill>
              <a:latin typeface="Arial"/>
              <a:cs typeface="Arial" pitchFamily="34" charset="0"/>
            </a:endParaRPr>
          </a:p>
        </p:txBody>
      </p:sp>
      <p:sp>
        <p:nvSpPr>
          <p:cNvPr id="4248" name="Rectangle 152"/>
          <p:cNvSpPr>
            <a:spLocks noChangeArrowheads="1"/>
          </p:cNvSpPr>
          <p:nvPr/>
        </p:nvSpPr>
        <p:spPr bwMode="auto">
          <a:xfrm rot="16200000">
            <a:off x="794018" y="3836484"/>
            <a:ext cx="58990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Majority</a:t>
            </a:r>
            <a:endParaRPr lang="en-US" sz="1200" b="0" dirty="0" smtClean="0">
              <a:solidFill>
                <a:prstClr val="black"/>
              </a:solidFill>
              <a:latin typeface="Arial"/>
              <a:cs typeface="Arial" pitchFamily="34" charset="0"/>
            </a:endParaRPr>
          </a:p>
        </p:txBody>
      </p:sp>
      <p:sp>
        <p:nvSpPr>
          <p:cNvPr id="4249" name="Rectangle 153"/>
          <p:cNvSpPr>
            <a:spLocks noChangeArrowheads="1"/>
          </p:cNvSpPr>
          <p:nvPr/>
        </p:nvSpPr>
        <p:spPr bwMode="auto">
          <a:xfrm rot="16200000">
            <a:off x="879779" y="4896934"/>
            <a:ext cx="41838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Niche</a:t>
            </a:r>
            <a:endParaRPr lang="en-US" sz="1200" b="0" dirty="0" smtClean="0">
              <a:solidFill>
                <a:prstClr val="black"/>
              </a:solidFill>
              <a:latin typeface="Arial"/>
              <a:cs typeface="Arial" pitchFamily="34" charset="0"/>
            </a:endParaRPr>
          </a:p>
        </p:txBody>
      </p:sp>
      <p:sp>
        <p:nvSpPr>
          <p:cNvPr id="4250" name="Rectangle 154"/>
          <p:cNvSpPr>
            <a:spLocks noChangeArrowheads="1"/>
          </p:cNvSpPr>
          <p:nvPr/>
        </p:nvSpPr>
        <p:spPr bwMode="auto">
          <a:xfrm>
            <a:off x="1292174" y="5598867"/>
            <a:ext cx="62230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1" name="Freeform 155"/>
          <p:cNvSpPr>
            <a:spLocks/>
          </p:cNvSpPr>
          <p:nvPr/>
        </p:nvSpPr>
        <p:spPr bwMode="auto">
          <a:xfrm>
            <a:off x="1292174" y="5598867"/>
            <a:ext cx="6223000" cy="12700"/>
          </a:xfrm>
          <a:custGeom>
            <a:avLst/>
            <a:gdLst/>
            <a:ahLst/>
            <a:cxnLst>
              <a:cxn ang="0">
                <a:pos x="0" y="8"/>
              </a:cxn>
              <a:cxn ang="0">
                <a:pos x="3920" y="8"/>
              </a:cxn>
              <a:cxn ang="0">
                <a:pos x="3920" y="0"/>
              </a:cxn>
              <a:cxn ang="0">
                <a:pos x="0" y="0"/>
              </a:cxn>
            </a:cxnLst>
            <a:rect l="0" t="0" r="r" b="b"/>
            <a:pathLst>
              <a:path w="3920" h="8">
                <a:moveTo>
                  <a:pt x="0" y="8"/>
                </a:moveTo>
                <a:lnTo>
                  <a:pt x="3920" y="8"/>
                </a:lnTo>
                <a:lnTo>
                  <a:pt x="392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2" name="Freeform 156"/>
          <p:cNvSpPr>
            <a:spLocks/>
          </p:cNvSpPr>
          <p:nvPr/>
        </p:nvSpPr>
        <p:spPr bwMode="auto">
          <a:xfrm>
            <a:off x="7480249" y="5557592"/>
            <a:ext cx="111125" cy="95250"/>
          </a:xfrm>
          <a:custGeom>
            <a:avLst/>
            <a:gdLst/>
            <a:ahLst/>
            <a:cxnLst>
              <a:cxn ang="0">
                <a:pos x="0" y="60"/>
              </a:cxn>
              <a:cxn ang="0">
                <a:pos x="12" y="30"/>
              </a:cxn>
              <a:cxn ang="0">
                <a:pos x="0" y="0"/>
              </a:cxn>
              <a:cxn ang="0">
                <a:pos x="70" y="30"/>
              </a:cxn>
              <a:cxn ang="0">
                <a:pos x="0" y="60"/>
              </a:cxn>
            </a:cxnLst>
            <a:rect l="0" t="0" r="r" b="b"/>
            <a:pathLst>
              <a:path w="70" h="60">
                <a:moveTo>
                  <a:pt x="0" y="60"/>
                </a:moveTo>
                <a:lnTo>
                  <a:pt x="12" y="30"/>
                </a:lnTo>
                <a:lnTo>
                  <a:pt x="0" y="0"/>
                </a:lnTo>
                <a:lnTo>
                  <a:pt x="70" y="30"/>
                </a:lnTo>
                <a:lnTo>
                  <a:pt x="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sz="1200">
              <a:solidFill>
                <a:prstClr val="black"/>
              </a:solidFill>
            </a:endParaRPr>
          </a:p>
        </p:txBody>
      </p:sp>
      <p:sp>
        <p:nvSpPr>
          <p:cNvPr id="4253" name="Rectangle 157"/>
          <p:cNvSpPr>
            <a:spLocks noChangeArrowheads="1"/>
          </p:cNvSpPr>
          <p:nvPr/>
        </p:nvSpPr>
        <p:spPr bwMode="auto">
          <a:xfrm>
            <a:off x="7642174" y="1499942"/>
            <a:ext cx="12700" cy="40481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4" name="Freeform 158"/>
          <p:cNvSpPr>
            <a:spLocks/>
          </p:cNvSpPr>
          <p:nvPr/>
        </p:nvSpPr>
        <p:spPr bwMode="auto">
          <a:xfrm>
            <a:off x="7642174" y="1499942"/>
            <a:ext cx="12700" cy="4048125"/>
          </a:xfrm>
          <a:custGeom>
            <a:avLst/>
            <a:gdLst/>
            <a:ahLst/>
            <a:cxnLst>
              <a:cxn ang="0">
                <a:pos x="8" y="2550"/>
              </a:cxn>
              <a:cxn ang="0">
                <a:pos x="8" y="0"/>
              </a:cxn>
              <a:cxn ang="0">
                <a:pos x="0" y="0"/>
              </a:cxn>
              <a:cxn ang="0">
                <a:pos x="0" y="2550"/>
              </a:cxn>
            </a:cxnLst>
            <a:rect l="0" t="0" r="r" b="b"/>
            <a:pathLst>
              <a:path w="8" h="2550">
                <a:moveTo>
                  <a:pt x="8" y="2550"/>
                </a:moveTo>
                <a:lnTo>
                  <a:pt x="8" y="0"/>
                </a:lnTo>
                <a:lnTo>
                  <a:pt x="0" y="0"/>
                </a:lnTo>
                <a:lnTo>
                  <a:pt x="0" y="255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5" name="Freeform 159"/>
          <p:cNvSpPr>
            <a:spLocks/>
          </p:cNvSpPr>
          <p:nvPr/>
        </p:nvSpPr>
        <p:spPr bwMode="auto">
          <a:xfrm>
            <a:off x="7600899" y="1366590"/>
            <a:ext cx="95250" cy="114300"/>
          </a:xfrm>
          <a:custGeom>
            <a:avLst/>
            <a:gdLst/>
            <a:ahLst/>
            <a:cxnLst>
              <a:cxn ang="0">
                <a:pos x="60" y="72"/>
              </a:cxn>
              <a:cxn ang="0">
                <a:pos x="30" y="58"/>
              </a:cxn>
              <a:cxn ang="0">
                <a:pos x="0" y="72"/>
              </a:cxn>
              <a:cxn ang="0">
                <a:pos x="30" y="0"/>
              </a:cxn>
              <a:cxn ang="0">
                <a:pos x="60" y="72"/>
              </a:cxn>
            </a:cxnLst>
            <a:rect l="0" t="0" r="r" b="b"/>
            <a:pathLst>
              <a:path w="60" h="72">
                <a:moveTo>
                  <a:pt x="60" y="72"/>
                </a:moveTo>
                <a:lnTo>
                  <a:pt x="30" y="58"/>
                </a:lnTo>
                <a:lnTo>
                  <a:pt x="0" y="72"/>
                </a:lnTo>
                <a:lnTo>
                  <a:pt x="30" y="0"/>
                </a:lnTo>
                <a:lnTo>
                  <a:pt x="6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sz="1200">
              <a:solidFill>
                <a:prstClr val="black"/>
              </a:solidFill>
            </a:endParaRPr>
          </a:p>
        </p:txBody>
      </p:sp>
      <p:sp>
        <p:nvSpPr>
          <p:cNvPr id="4258" name="Rectangle 162"/>
          <p:cNvSpPr>
            <a:spLocks noChangeArrowheads="1"/>
          </p:cNvSpPr>
          <p:nvPr/>
        </p:nvSpPr>
        <p:spPr bwMode="auto">
          <a:xfrm>
            <a:off x="4937943" y="5941767"/>
            <a:ext cx="82550" cy="82550"/>
          </a:xfrm>
          <a:prstGeom prst="rect">
            <a:avLst/>
          </a:prstGeom>
          <a:solidFill>
            <a:srgbClr val="7474A9"/>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66" name="Rectangle 170"/>
          <p:cNvSpPr>
            <a:spLocks noChangeArrowheads="1"/>
          </p:cNvSpPr>
          <p:nvPr/>
        </p:nvSpPr>
        <p:spPr bwMode="auto">
          <a:xfrm>
            <a:off x="3721917" y="5941767"/>
            <a:ext cx="82550" cy="82550"/>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67" name="Rectangle 171"/>
          <p:cNvSpPr>
            <a:spLocks noChangeArrowheads="1"/>
          </p:cNvSpPr>
          <p:nvPr/>
        </p:nvSpPr>
        <p:spPr bwMode="auto">
          <a:xfrm>
            <a:off x="3864792" y="5929067"/>
            <a:ext cx="88004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r>
              <a:rPr lang="en-IN" sz="1100" dirty="0" smtClean="0">
                <a:solidFill>
                  <a:prstClr val="black"/>
                </a:solidFill>
                <a:latin typeface="Arial"/>
              </a:rPr>
              <a:t>RECRUITING</a:t>
            </a:r>
            <a:endParaRPr lang="en-US" sz="3200" b="0" dirty="0" smtClean="0">
              <a:solidFill>
                <a:prstClr val="black"/>
              </a:solidFill>
              <a:latin typeface="Arial"/>
              <a:cs typeface="Arial" pitchFamily="34" charset="0"/>
            </a:endParaRPr>
          </a:p>
        </p:txBody>
      </p:sp>
      <p:sp>
        <p:nvSpPr>
          <p:cNvPr id="4269" name="Rectangle 173"/>
          <p:cNvSpPr>
            <a:spLocks noChangeArrowheads="1"/>
          </p:cNvSpPr>
          <p:nvPr/>
        </p:nvSpPr>
        <p:spPr bwMode="auto">
          <a:xfrm>
            <a:off x="5080818" y="5929067"/>
            <a:ext cx="49372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r>
              <a:rPr lang="en-IN" sz="1100" dirty="0" smtClean="0">
                <a:solidFill>
                  <a:prstClr val="black"/>
                </a:solidFill>
                <a:latin typeface="Arial"/>
              </a:rPr>
              <a:t>HIRING</a:t>
            </a:r>
            <a:endParaRPr lang="en-US" sz="3200" b="0" dirty="0" smtClean="0">
              <a:solidFill>
                <a:prstClr val="black"/>
              </a:solidFill>
              <a:latin typeface="Arial"/>
              <a:cs typeface="Arial" pitchFamily="34" charset="0"/>
            </a:endParaRPr>
          </a:p>
        </p:txBody>
      </p:sp>
      <p:sp>
        <p:nvSpPr>
          <p:cNvPr id="198" name="Rectangle 152"/>
          <p:cNvSpPr>
            <a:spLocks noChangeArrowheads="1"/>
          </p:cNvSpPr>
          <p:nvPr/>
        </p:nvSpPr>
        <p:spPr bwMode="auto">
          <a:xfrm rot="16200000">
            <a:off x="593643" y="2830644"/>
            <a:ext cx="99065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Broadly Used</a:t>
            </a:r>
            <a:endParaRPr lang="en-US" sz="1200" b="0" dirty="0" smtClean="0">
              <a:solidFill>
                <a:prstClr val="black"/>
              </a:solidFill>
              <a:latin typeface="Arial"/>
              <a:cs typeface="Arial" pitchFamily="34" charset="0"/>
            </a:endParaRPr>
          </a:p>
        </p:txBody>
      </p:sp>
      <p:sp>
        <p:nvSpPr>
          <p:cNvPr id="199" name="Rectangle 152"/>
          <p:cNvSpPr>
            <a:spLocks noChangeArrowheads="1"/>
          </p:cNvSpPr>
          <p:nvPr/>
        </p:nvSpPr>
        <p:spPr bwMode="auto">
          <a:xfrm rot="16200000">
            <a:off x="685817" y="1786704"/>
            <a:ext cx="80631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Ubiquitous</a:t>
            </a:r>
            <a:endParaRPr lang="en-US" sz="1200" b="0" dirty="0" smtClean="0">
              <a:solidFill>
                <a:prstClr val="black"/>
              </a:solidFill>
              <a:latin typeface="Arial"/>
              <a:cs typeface="Arial" pitchFamily="34" charset="0"/>
            </a:endParaRPr>
          </a:p>
        </p:txBody>
      </p:sp>
      <p:sp>
        <p:nvSpPr>
          <p:cNvPr id="286" name="Rectangle 119"/>
          <p:cNvSpPr>
            <a:spLocks noChangeArrowheads="1"/>
          </p:cNvSpPr>
          <p:nvPr/>
        </p:nvSpPr>
        <p:spPr bwMode="auto">
          <a:xfrm>
            <a:off x="2200224" y="5398842"/>
            <a:ext cx="95250"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smtClean="0">
                <a:solidFill>
                  <a:srgbClr val="FFFFFF"/>
                </a:solidFill>
              </a:rPr>
              <a:t>-</a:t>
            </a:r>
            <a:endParaRPr lang="en-US" sz="1800" b="0" smtClean="0">
              <a:solidFill>
                <a:prstClr val="black"/>
              </a:solidFill>
              <a:latin typeface="Arial" pitchFamily="34" charset="0"/>
            </a:endParaRPr>
          </a:p>
        </p:txBody>
      </p:sp>
      <p:sp>
        <p:nvSpPr>
          <p:cNvPr id="1030" name="Oval 6"/>
          <p:cNvSpPr>
            <a:spLocks noChangeArrowheads="1"/>
          </p:cNvSpPr>
          <p:nvPr/>
        </p:nvSpPr>
        <p:spPr bwMode="auto">
          <a:xfrm>
            <a:off x="3941712" y="3023943"/>
            <a:ext cx="95250"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Freeform 7"/>
          <p:cNvSpPr>
            <a:spLocks noEditPoints="1"/>
          </p:cNvSpPr>
          <p:nvPr/>
        </p:nvSpPr>
        <p:spPr bwMode="auto">
          <a:xfrm>
            <a:off x="3936949" y="3019180"/>
            <a:ext cx="104775" cy="95250"/>
          </a:xfrm>
          <a:custGeom>
            <a:avLst/>
            <a:gdLst/>
            <a:ahLst/>
            <a:cxnLst>
              <a:cxn ang="0">
                <a:pos x="176" y="82"/>
              </a:cxn>
              <a:cxn ang="0">
                <a:pos x="169" y="113"/>
              </a:cxn>
              <a:cxn ang="0">
                <a:pos x="149" y="138"/>
              </a:cxn>
              <a:cxn ang="0">
                <a:pos x="121" y="154"/>
              </a:cxn>
              <a:cxn ang="0">
                <a:pos x="87" y="160"/>
              </a:cxn>
              <a:cxn ang="0">
                <a:pos x="53" y="153"/>
              </a:cxn>
              <a:cxn ang="0">
                <a:pos x="26" y="136"/>
              </a:cxn>
              <a:cxn ang="0">
                <a:pos x="7" y="110"/>
              </a:cxn>
              <a:cxn ang="0">
                <a:pos x="1" y="79"/>
              </a:cxn>
              <a:cxn ang="0">
                <a:pos x="8" y="48"/>
              </a:cxn>
              <a:cxn ang="0">
                <a:pos x="28" y="23"/>
              </a:cxn>
              <a:cxn ang="0">
                <a:pos x="56" y="7"/>
              </a:cxn>
              <a:cxn ang="0">
                <a:pos x="90" y="1"/>
              </a:cxn>
              <a:cxn ang="0">
                <a:pos x="123" y="8"/>
              </a:cxn>
              <a:cxn ang="0">
                <a:pos x="152" y="25"/>
              </a:cxn>
              <a:cxn ang="0">
                <a:pos x="170" y="51"/>
              </a:cxn>
              <a:cxn ang="0">
                <a:pos x="155" y="54"/>
              </a:cxn>
              <a:cxn ang="0">
                <a:pos x="139" y="34"/>
              </a:cxn>
              <a:cxn ang="0">
                <a:pos x="115" y="21"/>
              </a:cxn>
              <a:cxn ang="0">
                <a:pos x="87" y="16"/>
              </a:cxn>
              <a:cxn ang="0">
                <a:pos x="59" y="22"/>
              </a:cxn>
              <a:cxn ang="0">
                <a:pos x="37" y="36"/>
              </a:cxn>
              <a:cxn ang="0">
                <a:pos x="21" y="57"/>
              </a:cxn>
              <a:cxn ang="0">
                <a:pos x="16" y="82"/>
              </a:cxn>
              <a:cxn ang="0">
                <a:pos x="22" y="107"/>
              </a:cxn>
              <a:cxn ang="0">
                <a:pos x="39" y="127"/>
              </a:cxn>
              <a:cxn ang="0">
                <a:pos x="62" y="140"/>
              </a:cxn>
              <a:cxn ang="0">
                <a:pos x="90" y="145"/>
              </a:cxn>
              <a:cxn ang="0">
                <a:pos x="118" y="139"/>
              </a:cxn>
              <a:cxn ang="0">
                <a:pos x="141" y="125"/>
              </a:cxn>
              <a:cxn ang="0">
                <a:pos x="156" y="104"/>
              </a:cxn>
              <a:cxn ang="0">
                <a:pos x="161" y="79"/>
              </a:cxn>
              <a:cxn ang="0">
                <a:pos x="155" y="54"/>
              </a:cxn>
            </a:cxnLst>
            <a:rect l="0" t="0" r="r" b="b"/>
            <a:pathLst>
              <a:path w="177" h="161">
                <a:moveTo>
                  <a:pt x="176" y="79"/>
                </a:moveTo>
                <a:cubicBezTo>
                  <a:pt x="177" y="80"/>
                  <a:pt x="177" y="81"/>
                  <a:pt x="176" y="82"/>
                </a:cubicBezTo>
                <a:lnTo>
                  <a:pt x="170" y="110"/>
                </a:lnTo>
                <a:cubicBezTo>
                  <a:pt x="170" y="111"/>
                  <a:pt x="170" y="112"/>
                  <a:pt x="169" y="113"/>
                </a:cubicBezTo>
                <a:lnTo>
                  <a:pt x="152" y="136"/>
                </a:lnTo>
                <a:cubicBezTo>
                  <a:pt x="151" y="137"/>
                  <a:pt x="150" y="138"/>
                  <a:pt x="149" y="138"/>
                </a:cubicBezTo>
                <a:lnTo>
                  <a:pt x="123" y="153"/>
                </a:lnTo>
                <a:cubicBezTo>
                  <a:pt x="123" y="154"/>
                  <a:pt x="122" y="154"/>
                  <a:pt x="121" y="154"/>
                </a:cubicBezTo>
                <a:lnTo>
                  <a:pt x="90" y="160"/>
                </a:lnTo>
                <a:cubicBezTo>
                  <a:pt x="89" y="161"/>
                  <a:pt x="88" y="161"/>
                  <a:pt x="87" y="160"/>
                </a:cubicBezTo>
                <a:lnTo>
                  <a:pt x="56" y="154"/>
                </a:lnTo>
                <a:cubicBezTo>
                  <a:pt x="55" y="154"/>
                  <a:pt x="54" y="154"/>
                  <a:pt x="53" y="153"/>
                </a:cubicBezTo>
                <a:lnTo>
                  <a:pt x="28" y="138"/>
                </a:lnTo>
                <a:cubicBezTo>
                  <a:pt x="28" y="138"/>
                  <a:pt x="27" y="137"/>
                  <a:pt x="26" y="136"/>
                </a:cubicBezTo>
                <a:lnTo>
                  <a:pt x="8" y="113"/>
                </a:lnTo>
                <a:cubicBezTo>
                  <a:pt x="7" y="112"/>
                  <a:pt x="7" y="111"/>
                  <a:pt x="7" y="110"/>
                </a:cubicBezTo>
                <a:lnTo>
                  <a:pt x="1" y="82"/>
                </a:lnTo>
                <a:cubicBezTo>
                  <a:pt x="0" y="81"/>
                  <a:pt x="0" y="80"/>
                  <a:pt x="1" y="79"/>
                </a:cubicBezTo>
                <a:lnTo>
                  <a:pt x="7" y="51"/>
                </a:lnTo>
                <a:cubicBezTo>
                  <a:pt x="7" y="50"/>
                  <a:pt x="7" y="48"/>
                  <a:pt x="8" y="48"/>
                </a:cubicBezTo>
                <a:lnTo>
                  <a:pt x="26" y="25"/>
                </a:lnTo>
                <a:cubicBezTo>
                  <a:pt x="27" y="24"/>
                  <a:pt x="28" y="23"/>
                  <a:pt x="28" y="23"/>
                </a:cubicBezTo>
                <a:lnTo>
                  <a:pt x="53" y="8"/>
                </a:lnTo>
                <a:cubicBezTo>
                  <a:pt x="54" y="7"/>
                  <a:pt x="55" y="7"/>
                  <a:pt x="56" y="7"/>
                </a:cubicBezTo>
                <a:lnTo>
                  <a:pt x="87" y="1"/>
                </a:lnTo>
                <a:cubicBezTo>
                  <a:pt x="88" y="0"/>
                  <a:pt x="89" y="0"/>
                  <a:pt x="90" y="1"/>
                </a:cubicBezTo>
                <a:lnTo>
                  <a:pt x="121" y="7"/>
                </a:lnTo>
                <a:cubicBezTo>
                  <a:pt x="122" y="7"/>
                  <a:pt x="123" y="7"/>
                  <a:pt x="123" y="8"/>
                </a:cubicBezTo>
                <a:lnTo>
                  <a:pt x="149" y="23"/>
                </a:lnTo>
                <a:cubicBezTo>
                  <a:pt x="150" y="23"/>
                  <a:pt x="151" y="24"/>
                  <a:pt x="152" y="25"/>
                </a:cubicBezTo>
                <a:lnTo>
                  <a:pt x="169" y="48"/>
                </a:lnTo>
                <a:cubicBezTo>
                  <a:pt x="170" y="49"/>
                  <a:pt x="170" y="50"/>
                  <a:pt x="170" y="51"/>
                </a:cubicBezTo>
                <a:lnTo>
                  <a:pt x="176" y="79"/>
                </a:lnTo>
                <a:close/>
                <a:moveTo>
                  <a:pt x="155" y="54"/>
                </a:moveTo>
                <a:lnTo>
                  <a:pt x="156" y="57"/>
                </a:lnTo>
                <a:lnTo>
                  <a:pt x="139" y="34"/>
                </a:lnTo>
                <a:lnTo>
                  <a:pt x="141" y="36"/>
                </a:lnTo>
                <a:lnTo>
                  <a:pt x="115" y="21"/>
                </a:lnTo>
                <a:lnTo>
                  <a:pt x="118" y="22"/>
                </a:lnTo>
                <a:lnTo>
                  <a:pt x="87" y="16"/>
                </a:lnTo>
                <a:lnTo>
                  <a:pt x="90" y="16"/>
                </a:lnTo>
                <a:lnTo>
                  <a:pt x="59" y="22"/>
                </a:lnTo>
                <a:lnTo>
                  <a:pt x="62" y="21"/>
                </a:lnTo>
                <a:lnTo>
                  <a:pt x="37" y="36"/>
                </a:lnTo>
                <a:lnTo>
                  <a:pt x="39" y="34"/>
                </a:lnTo>
                <a:lnTo>
                  <a:pt x="21" y="57"/>
                </a:lnTo>
                <a:lnTo>
                  <a:pt x="22" y="54"/>
                </a:lnTo>
                <a:lnTo>
                  <a:pt x="16" y="82"/>
                </a:lnTo>
                <a:lnTo>
                  <a:pt x="16" y="79"/>
                </a:lnTo>
                <a:lnTo>
                  <a:pt x="22" y="107"/>
                </a:lnTo>
                <a:lnTo>
                  <a:pt x="21" y="104"/>
                </a:lnTo>
                <a:lnTo>
                  <a:pt x="39" y="127"/>
                </a:lnTo>
                <a:lnTo>
                  <a:pt x="37" y="125"/>
                </a:lnTo>
                <a:lnTo>
                  <a:pt x="62" y="140"/>
                </a:lnTo>
                <a:lnTo>
                  <a:pt x="59" y="139"/>
                </a:lnTo>
                <a:lnTo>
                  <a:pt x="90" y="145"/>
                </a:lnTo>
                <a:lnTo>
                  <a:pt x="87" y="145"/>
                </a:lnTo>
                <a:lnTo>
                  <a:pt x="118" y="139"/>
                </a:lnTo>
                <a:lnTo>
                  <a:pt x="115" y="140"/>
                </a:lnTo>
                <a:lnTo>
                  <a:pt x="141" y="125"/>
                </a:lnTo>
                <a:lnTo>
                  <a:pt x="139" y="127"/>
                </a:lnTo>
                <a:lnTo>
                  <a:pt x="156" y="104"/>
                </a:lnTo>
                <a:lnTo>
                  <a:pt x="155" y="107"/>
                </a:lnTo>
                <a:lnTo>
                  <a:pt x="161" y="79"/>
                </a:lnTo>
                <a:lnTo>
                  <a:pt x="161" y="82"/>
                </a:lnTo>
                <a:lnTo>
                  <a:pt x="155"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Oval 8"/>
          <p:cNvSpPr>
            <a:spLocks noChangeArrowheads="1"/>
          </p:cNvSpPr>
          <p:nvPr/>
        </p:nvSpPr>
        <p:spPr bwMode="auto">
          <a:xfrm>
            <a:off x="5399037" y="3776418"/>
            <a:ext cx="95250" cy="952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Freeform 9"/>
          <p:cNvSpPr>
            <a:spLocks noEditPoints="1"/>
          </p:cNvSpPr>
          <p:nvPr/>
        </p:nvSpPr>
        <p:spPr bwMode="auto">
          <a:xfrm>
            <a:off x="5394274" y="3771655"/>
            <a:ext cx="104775" cy="104775"/>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Oval 10"/>
          <p:cNvSpPr>
            <a:spLocks noChangeArrowheads="1"/>
          </p:cNvSpPr>
          <p:nvPr/>
        </p:nvSpPr>
        <p:spPr bwMode="auto">
          <a:xfrm>
            <a:off x="3008262" y="2747718"/>
            <a:ext cx="95250"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Freeform 11"/>
          <p:cNvSpPr>
            <a:spLocks noEditPoints="1"/>
          </p:cNvSpPr>
          <p:nvPr/>
        </p:nvSpPr>
        <p:spPr bwMode="auto">
          <a:xfrm>
            <a:off x="3003499" y="2742955"/>
            <a:ext cx="104775" cy="95250"/>
          </a:xfrm>
          <a:custGeom>
            <a:avLst/>
            <a:gdLst/>
            <a:ahLst/>
            <a:cxnLst>
              <a:cxn ang="0">
                <a:pos x="176" y="82"/>
              </a:cxn>
              <a:cxn ang="0">
                <a:pos x="169" y="113"/>
              </a:cxn>
              <a:cxn ang="0">
                <a:pos x="149" y="138"/>
              </a:cxn>
              <a:cxn ang="0">
                <a:pos x="121" y="154"/>
              </a:cxn>
              <a:cxn ang="0">
                <a:pos x="87" y="160"/>
              </a:cxn>
              <a:cxn ang="0">
                <a:pos x="53" y="153"/>
              </a:cxn>
              <a:cxn ang="0">
                <a:pos x="26" y="136"/>
              </a:cxn>
              <a:cxn ang="0">
                <a:pos x="7" y="110"/>
              </a:cxn>
              <a:cxn ang="0">
                <a:pos x="1" y="79"/>
              </a:cxn>
              <a:cxn ang="0">
                <a:pos x="8" y="48"/>
              </a:cxn>
              <a:cxn ang="0">
                <a:pos x="28" y="23"/>
              </a:cxn>
              <a:cxn ang="0">
                <a:pos x="56" y="7"/>
              </a:cxn>
              <a:cxn ang="0">
                <a:pos x="90" y="1"/>
              </a:cxn>
              <a:cxn ang="0">
                <a:pos x="123" y="8"/>
              </a:cxn>
              <a:cxn ang="0">
                <a:pos x="152" y="25"/>
              </a:cxn>
              <a:cxn ang="0">
                <a:pos x="170" y="51"/>
              </a:cxn>
              <a:cxn ang="0">
                <a:pos x="155" y="54"/>
              </a:cxn>
              <a:cxn ang="0">
                <a:pos x="139" y="34"/>
              </a:cxn>
              <a:cxn ang="0">
                <a:pos x="115" y="21"/>
              </a:cxn>
              <a:cxn ang="0">
                <a:pos x="87" y="16"/>
              </a:cxn>
              <a:cxn ang="0">
                <a:pos x="59" y="22"/>
              </a:cxn>
              <a:cxn ang="0">
                <a:pos x="37" y="36"/>
              </a:cxn>
              <a:cxn ang="0">
                <a:pos x="21" y="57"/>
              </a:cxn>
              <a:cxn ang="0">
                <a:pos x="16" y="82"/>
              </a:cxn>
              <a:cxn ang="0">
                <a:pos x="22" y="107"/>
              </a:cxn>
              <a:cxn ang="0">
                <a:pos x="39" y="127"/>
              </a:cxn>
              <a:cxn ang="0">
                <a:pos x="62" y="140"/>
              </a:cxn>
              <a:cxn ang="0">
                <a:pos x="90" y="145"/>
              </a:cxn>
              <a:cxn ang="0">
                <a:pos x="118" y="139"/>
              </a:cxn>
              <a:cxn ang="0">
                <a:pos x="141" y="125"/>
              </a:cxn>
              <a:cxn ang="0">
                <a:pos x="156" y="104"/>
              </a:cxn>
              <a:cxn ang="0">
                <a:pos x="161" y="79"/>
              </a:cxn>
              <a:cxn ang="0">
                <a:pos x="155" y="54"/>
              </a:cxn>
            </a:cxnLst>
            <a:rect l="0" t="0" r="r" b="b"/>
            <a:pathLst>
              <a:path w="177" h="161">
                <a:moveTo>
                  <a:pt x="176" y="79"/>
                </a:moveTo>
                <a:cubicBezTo>
                  <a:pt x="177" y="80"/>
                  <a:pt x="177" y="81"/>
                  <a:pt x="176" y="82"/>
                </a:cubicBezTo>
                <a:lnTo>
                  <a:pt x="170" y="110"/>
                </a:lnTo>
                <a:cubicBezTo>
                  <a:pt x="170" y="111"/>
                  <a:pt x="170" y="112"/>
                  <a:pt x="169" y="113"/>
                </a:cubicBezTo>
                <a:lnTo>
                  <a:pt x="152" y="136"/>
                </a:lnTo>
                <a:cubicBezTo>
                  <a:pt x="151" y="137"/>
                  <a:pt x="150" y="138"/>
                  <a:pt x="149" y="138"/>
                </a:cubicBezTo>
                <a:lnTo>
                  <a:pt x="123" y="153"/>
                </a:lnTo>
                <a:cubicBezTo>
                  <a:pt x="123" y="154"/>
                  <a:pt x="122" y="154"/>
                  <a:pt x="121" y="154"/>
                </a:cubicBezTo>
                <a:lnTo>
                  <a:pt x="90" y="160"/>
                </a:lnTo>
                <a:cubicBezTo>
                  <a:pt x="89" y="161"/>
                  <a:pt x="88" y="161"/>
                  <a:pt x="87" y="160"/>
                </a:cubicBezTo>
                <a:lnTo>
                  <a:pt x="56" y="154"/>
                </a:lnTo>
                <a:cubicBezTo>
                  <a:pt x="55" y="154"/>
                  <a:pt x="54" y="154"/>
                  <a:pt x="53" y="153"/>
                </a:cubicBezTo>
                <a:lnTo>
                  <a:pt x="28" y="138"/>
                </a:lnTo>
                <a:cubicBezTo>
                  <a:pt x="28" y="138"/>
                  <a:pt x="27" y="137"/>
                  <a:pt x="26" y="136"/>
                </a:cubicBezTo>
                <a:lnTo>
                  <a:pt x="8" y="113"/>
                </a:lnTo>
                <a:cubicBezTo>
                  <a:pt x="7" y="112"/>
                  <a:pt x="7" y="111"/>
                  <a:pt x="7" y="110"/>
                </a:cubicBezTo>
                <a:lnTo>
                  <a:pt x="1" y="82"/>
                </a:lnTo>
                <a:cubicBezTo>
                  <a:pt x="0" y="81"/>
                  <a:pt x="0" y="80"/>
                  <a:pt x="1" y="79"/>
                </a:cubicBezTo>
                <a:lnTo>
                  <a:pt x="7" y="51"/>
                </a:lnTo>
                <a:cubicBezTo>
                  <a:pt x="7" y="50"/>
                  <a:pt x="7" y="48"/>
                  <a:pt x="8" y="48"/>
                </a:cubicBezTo>
                <a:lnTo>
                  <a:pt x="26" y="25"/>
                </a:lnTo>
                <a:cubicBezTo>
                  <a:pt x="27" y="24"/>
                  <a:pt x="28" y="23"/>
                  <a:pt x="28" y="23"/>
                </a:cubicBezTo>
                <a:lnTo>
                  <a:pt x="53" y="8"/>
                </a:lnTo>
                <a:cubicBezTo>
                  <a:pt x="54" y="7"/>
                  <a:pt x="55" y="7"/>
                  <a:pt x="56" y="7"/>
                </a:cubicBezTo>
                <a:lnTo>
                  <a:pt x="87" y="1"/>
                </a:lnTo>
                <a:cubicBezTo>
                  <a:pt x="88" y="0"/>
                  <a:pt x="89" y="0"/>
                  <a:pt x="90" y="1"/>
                </a:cubicBezTo>
                <a:lnTo>
                  <a:pt x="121" y="7"/>
                </a:lnTo>
                <a:cubicBezTo>
                  <a:pt x="122" y="7"/>
                  <a:pt x="123" y="7"/>
                  <a:pt x="123" y="8"/>
                </a:cubicBezTo>
                <a:lnTo>
                  <a:pt x="149" y="23"/>
                </a:lnTo>
                <a:cubicBezTo>
                  <a:pt x="150" y="23"/>
                  <a:pt x="151" y="24"/>
                  <a:pt x="152" y="25"/>
                </a:cubicBezTo>
                <a:lnTo>
                  <a:pt x="169" y="48"/>
                </a:lnTo>
                <a:cubicBezTo>
                  <a:pt x="170" y="49"/>
                  <a:pt x="170" y="50"/>
                  <a:pt x="170" y="51"/>
                </a:cubicBezTo>
                <a:lnTo>
                  <a:pt x="176" y="79"/>
                </a:lnTo>
                <a:close/>
                <a:moveTo>
                  <a:pt x="155" y="54"/>
                </a:moveTo>
                <a:lnTo>
                  <a:pt x="156" y="57"/>
                </a:lnTo>
                <a:lnTo>
                  <a:pt x="139" y="34"/>
                </a:lnTo>
                <a:lnTo>
                  <a:pt x="141" y="36"/>
                </a:lnTo>
                <a:lnTo>
                  <a:pt x="115" y="21"/>
                </a:lnTo>
                <a:lnTo>
                  <a:pt x="118" y="22"/>
                </a:lnTo>
                <a:lnTo>
                  <a:pt x="87" y="16"/>
                </a:lnTo>
                <a:lnTo>
                  <a:pt x="90" y="16"/>
                </a:lnTo>
                <a:lnTo>
                  <a:pt x="59" y="22"/>
                </a:lnTo>
                <a:lnTo>
                  <a:pt x="62" y="21"/>
                </a:lnTo>
                <a:lnTo>
                  <a:pt x="37" y="36"/>
                </a:lnTo>
                <a:lnTo>
                  <a:pt x="39" y="34"/>
                </a:lnTo>
                <a:lnTo>
                  <a:pt x="21" y="57"/>
                </a:lnTo>
                <a:lnTo>
                  <a:pt x="22" y="54"/>
                </a:lnTo>
                <a:lnTo>
                  <a:pt x="16" y="82"/>
                </a:lnTo>
                <a:lnTo>
                  <a:pt x="16" y="79"/>
                </a:lnTo>
                <a:lnTo>
                  <a:pt x="22" y="107"/>
                </a:lnTo>
                <a:lnTo>
                  <a:pt x="21" y="104"/>
                </a:lnTo>
                <a:lnTo>
                  <a:pt x="39" y="127"/>
                </a:lnTo>
                <a:lnTo>
                  <a:pt x="37" y="125"/>
                </a:lnTo>
                <a:lnTo>
                  <a:pt x="62" y="140"/>
                </a:lnTo>
                <a:lnTo>
                  <a:pt x="59" y="139"/>
                </a:lnTo>
                <a:lnTo>
                  <a:pt x="90" y="145"/>
                </a:lnTo>
                <a:lnTo>
                  <a:pt x="87" y="145"/>
                </a:lnTo>
                <a:lnTo>
                  <a:pt x="118" y="139"/>
                </a:lnTo>
                <a:lnTo>
                  <a:pt x="115" y="140"/>
                </a:lnTo>
                <a:lnTo>
                  <a:pt x="141" y="125"/>
                </a:lnTo>
                <a:lnTo>
                  <a:pt x="139" y="127"/>
                </a:lnTo>
                <a:lnTo>
                  <a:pt x="156" y="104"/>
                </a:lnTo>
                <a:lnTo>
                  <a:pt x="155" y="107"/>
                </a:lnTo>
                <a:lnTo>
                  <a:pt x="161" y="79"/>
                </a:lnTo>
                <a:lnTo>
                  <a:pt x="161" y="82"/>
                </a:lnTo>
                <a:lnTo>
                  <a:pt x="155"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Oval 12"/>
          <p:cNvSpPr>
            <a:spLocks noChangeArrowheads="1"/>
          </p:cNvSpPr>
          <p:nvPr/>
        </p:nvSpPr>
        <p:spPr bwMode="auto">
          <a:xfrm>
            <a:off x="2617737" y="1804743"/>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13"/>
          <p:cNvSpPr>
            <a:spLocks noEditPoints="1"/>
          </p:cNvSpPr>
          <p:nvPr/>
        </p:nvSpPr>
        <p:spPr bwMode="auto">
          <a:xfrm>
            <a:off x="2612974" y="1799980"/>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Oval 14"/>
          <p:cNvSpPr>
            <a:spLocks noChangeArrowheads="1"/>
          </p:cNvSpPr>
          <p:nvPr/>
        </p:nvSpPr>
        <p:spPr bwMode="auto">
          <a:xfrm>
            <a:off x="4808487" y="2242893"/>
            <a:ext cx="95250"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Freeform 15"/>
          <p:cNvSpPr>
            <a:spLocks noEditPoints="1"/>
          </p:cNvSpPr>
          <p:nvPr/>
        </p:nvSpPr>
        <p:spPr bwMode="auto">
          <a:xfrm>
            <a:off x="4803724" y="2238130"/>
            <a:ext cx="104775" cy="95250"/>
          </a:xfrm>
          <a:custGeom>
            <a:avLst/>
            <a:gdLst/>
            <a:ahLst/>
            <a:cxnLst>
              <a:cxn ang="0">
                <a:pos x="176" y="82"/>
              </a:cxn>
              <a:cxn ang="0">
                <a:pos x="169" y="113"/>
              </a:cxn>
              <a:cxn ang="0">
                <a:pos x="149" y="138"/>
              </a:cxn>
              <a:cxn ang="0">
                <a:pos x="121" y="154"/>
              </a:cxn>
              <a:cxn ang="0">
                <a:pos x="87" y="160"/>
              </a:cxn>
              <a:cxn ang="0">
                <a:pos x="53" y="153"/>
              </a:cxn>
              <a:cxn ang="0">
                <a:pos x="26" y="136"/>
              </a:cxn>
              <a:cxn ang="0">
                <a:pos x="7" y="110"/>
              </a:cxn>
              <a:cxn ang="0">
                <a:pos x="1" y="79"/>
              </a:cxn>
              <a:cxn ang="0">
                <a:pos x="8" y="48"/>
              </a:cxn>
              <a:cxn ang="0">
                <a:pos x="28" y="23"/>
              </a:cxn>
              <a:cxn ang="0">
                <a:pos x="56" y="7"/>
              </a:cxn>
              <a:cxn ang="0">
                <a:pos x="90" y="1"/>
              </a:cxn>
              <a:cxn ang="0">
                <a:pos x="123" y="8"/>
              </a:cxn>
              <a:cxn ang="0">
                <a:pos x="152" y="25"/>
              </a:cxn>
              <a:cxn ang="0">
                <a:pos x="170" y="51"/>
              </a:cxn>
              <a:cxn ang="0">
                <a:pos x="155" y="54"/>
              </a:cxn>
              <a:cxn ang="0">
                <a:pos x="139" y="34"/>
              </a:cxn>
              <a:cxn ang="0">
                <a:pos x="115" y="21"/>
              </a:cxn>
              <a:cxn ang="0">
                <a:pos x="87" y="16"/>
              </a:cxn>
              <a:cxn ang="0">
                <a:pos x="59" y="22"/>
              </a:cxn>
              <a:cxn ang="0">
                <a:pos x="37" y="36"/>
              </a:cxn>
              <a:cxn ang="0">
                <a:pos x="21" y="57"/>
              </a:cxn>
              <a:cxn ang="0">
                <a:pos x="16" y="82"/>
              </a:cxn>
              <a:cxn ang="0">
                <a:pos x="22" y="107"/>
              </a:cxn>
              <a:cxn ang="0">
                <a:pos x="39" y="127"/>
              </a:cxn>
              <a:cxn ang="0">
                <a:pos x="62" y="140"/>
              </a:cxn>
              <a:cxn ang="0">
                <a:pos x="90" y="145"/>
              </a:cxn>
              <a:cxn ang="0">
                <a:pos x="118" y="139"/>
              </a:cxn>
              <a:cxn ang="0">
                <a:pos x="141" y="125"/>
              </a:cxn>
              <a:cxn ang="0">
                <a:pos x="156" y="104"/>
              </a:cxn>
              <a:cxn ang="0">
                <a:pos x="161" y="79"/>
              </a:cxn>
              <a:cxn ang="0">
                <a:pos x="155" y="54"/>
              </a:cxn>
            </a:cxnLst>
            <a:rect l="0" t="0" r="r" b="b"/>
            <a:pathLst>
              <a:path w="177" h="161">
                <a:moveTo>
                  <a:pt x="176" y="79"/>
                </a:moveTo>
                <a:cubicBezTo>
                  <a:pt x="177" y="80"/>
                  <a:pt x="177" y="81"/>
                  <a:pt x="176" y="82"/>
                </a:cubicBezTo>
                <a:lnTo>
                  <a:pt x="170" y="110"/>
                </a:lnTo>
                <a:cubicBezTo>
                  <a:pt x="170" y="111"/>
                  <a:pt x="170" y="112"/>
                  <a:pt x="169" y="113"/>
                </a:cubicBezTo>
                <a:lnTo>
                  <a:pt x="152" y="136"/>
                </a:lnTo>
                <a:cubicBezTo>
                  <a:pt x="151" y="137"/>
                  <a:pt x="150" y="138"/>
                  <a:pt x="149" y="138"/>
                </a:cubicBezTo>
                <a:lnTo>
                  <a:pt x="123" y="153"/>
                </a:lnTo>
                <a:cubicBezTo>
                  <a:pt x="123" y="154"/>
                  <a:pt x="122" y="154"/>
                  <a:pt x="121" y="154"/>
                </a:cubicBezTo>
                <a:lnTo>
                  <a:pt x="90" y="160"/>
                </a:lnTo>
                <a:cubicBezTo>
                  <a:pt x="89" y="161"/>
                  <a:pt x="88" y="161"/>
                  <a:pt x="87" y="160"/>
                </a:cubicBezTo>
                <a:lnTo>
                  <a:pt x="56" y="154"/>
                </a:lnTo>
                <a:cubicBezTo>
                  <a:pt x="55" y="154"/>
                  <a:pt x="54" y="154"/>
                  <a:pt x="53" y="153"/>
                </a:cubicBezTo>
                <a:lnTo>
                  <a:pt x="28" y="138"/>
                </a:lnTo>
                <a:cubicBezTo>
                  <a:pt x="28" y="138"/>
                  <a:pt x="27" y="137"/>
                  <a:pt x="26" y="136"/>
                </a:cubicBezTo>
                <a:lnTo>
                  <a:pt x="8" y="113"/>
                </a:lnTo>
                <a:cubicBezTo>
                  <a:pt x="7" y="112"/>
                  <a:pt x="7" y="111"/>
                  <a:pt x="7" y="110"/>
                </a:cubicBezTo>
                <a:lnTo>
                  <a:pt x="1" y="82"/>
                </a:lnTo>
                <a:cubicBezTo>
                  <a:pt x="0" y="81"/>
                  <a:pt x="0" y="80"/>
                  <a:pt x="1" y="79"/>
                </a:cubicBezTo>
                <a:lnTo>
                  <a:pt x="7" y="51"/>
                </a:lnTo>
                <a:cubicBezTo>
                  <a:pt x="7" y="50"/>
                  <a:pt x="7" y="48"/>
                  <a:pt x="8" y="48"/>
                </a:cubicBezTo>
                <a:lnTo>
                  <a:pt x="26" y="25"/>
                </a:lnTo>
                <a:cubicBezTo>
                  <a:pt x="27" y="24"/>
                  <a:pt x="28" y="23"/>
                  <a:pt x="28" y="23"/>
                </a:cubicBezTo>
                <a:lnTo>
                  <a:pt x="53" y="8"/>
                </a:lnTo>
                <a:cubicBezTo>
                  <a:pt x="54" y="7"/>
                  <a:pt x="55" y="7"/>
                  <a:pt x="56" y="7"/>
                </a:cubicBezTo>
                <a:lnTo>
                  <a:pt x="87" y="1"/>
                </a:lnTo>
                <a:cubicBezTo>
                  <a:pt x="88" y="0"/>
                  <a:pt x="89" y="0"/>
                  <a:pt x="90" y="1"/>
                </a:cubicBezTo>
                <a:lnTo>
                  <a:pt x="121" y="7"/>
                </a:lnTo>
                <a:cubicBezTo>
                  <a:pt x="122" y="7"/>
                  <a:pt x="123" y="7"/>
                  <a:pt x="123" y="8"/>
                </a:cubicBezTo>
                <a:lnTo>
                  <a:pt x="149" y="23"/>
                </a:lnTo>
                <a:cubicBezTo>
                  <a:pt x="150" y="23"/>
                  <a:pt x="151" y="24"/>
                  <a:pt x="152" y="25"/>
                </a:cubicBezTo>
                <a:lnTo>
                  <a:pt x="169" y="48"/>
                </a:lnTo>
                <a:cubicBezTo>
                  <a:pt x="170" y="49"/>
                  <a:pt x="170" y="50"/>
                  <a:pt x="170" y="51"/>
                </a:cubicBezTo>
                <a:lnTo>
                  <a:pt x="176" y="79"/>
                </a:lnTo>
                <a:close/>
                <a:moveTo>
                  <a:pt x="155" y="54"/>
                </a:moveTo>
                <a:lnTo>
                  <a:pt x="156" y="57"/>
                </a:lnTo>
                <a:lnTo>
                  <a:pt x="139" y="34"/>
                </a:lnTo>
                <a:lnTo>
                  <a:pt x="141" y="36"/>
                </a:lnTo>
                <a:lnTo>
                  <a:pt x="115" y="21"/>
                </a:lnTo>
                <a:lnTo>
                  <a:pt x="118" y="22"/>
                </a:lnTo>
                <a:lnTo>
                  <a:pt x="87" y="16"/>
                </a:lnTo>
                <a:lnTo>
                  <a:pt x="90" y="16"/>
                </a:lnTo>
                <a:lnTo>
                  <a:pt x="59" y="22"/>
                </a:lnTo>
                <a:lnTo>
                  <a:pt x="62" y="21"/>
                </a:lnTo>
                <a:lnTo>
                  <a:pt x="37" y="36"/>
                </a:lnTo>
                <a:lnTo>
                  <a:pt x="39" y="34"/>
                </a:lnTo>
                <a:lnTo>
                  <a:pt x="21" y="57"/>
                </a:lnTo>
                <a:lnTo>
                  <a:pt x="22" y="54"/>
                </a:lnTo>
                <a:lnTo>
                  <a:pt x="16" y="82"/>
                </a:lnTo>
                <a:lnTo>
                  <a:pt x="16" y="79"/>
                </a:lnTo>
                <a:lnTo>
                  <a:pt x="22" y="107"/>
                </a:lnTo>
                <a:lnTo>
                  <a:pt x="21" y="104"/>
                </a:lnTo>
                <a:lnTo>
                  <a:pt x="39" y="127"/>
                </a:lnTo>
                <a:lnTo>
                  <a:pt x="37" y="125"/>
                </a:lnTo>
                <a:lnTo>
                  <a:pt x="62" y="140"/>
                </a:lnTo>
                <a:lnTo>
                  <a:pt x="59" y="139"/>
                </a:lnTo>
                <a:lnTo>
                  <a:pt x="90" y="145"/>
                </a:lnTo>
                <a:lnTo>
                  <a:pt x="87" y="145"/>
                </a:lnTo>
                <a:lnTo>
                  <a:pt x="118" y="139"/>
                </a:lnTo>
                <a:lnTo>
                  <a:pt x="115" y="140"/>
                </a:lnTo>
                <a:lnTo>
                  <a:pt x="141" y="125"/>
                </a:lnTo>
                <a:lnTo>
                  <a:pt x="139" y="127"/>
                </a:lnTo>
                <a:lnTo>
                  <a:pt x="156" y="104"/>
                </a:lnTo>
                <a:lnTo>
                  <a:pt x="155" y="107"/>
                </a:lnTo>
                <a:lnTo>
                  <a:pt x="161" y="79"/>
                </a:lnTo>
                <a:lnTo>
                  <a:pt x="161" y="82"/>
                </a:lnTo>
                <a:lnTo>
                  <a:pt x="155"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0" name="Oval 16"/>
          <p:cNvSpPr>
            <a:spLocks noChangeArrowheads="1"/>
          </p:cNvSpPr>
          <p:nvPr/>
        </p:nvSpPr>
        <p:spPr bwMode="auto">
          <a:xfrm>
            <a:off x="3570237" y="2862018"/>
            <a:ext cx="85725" cy="952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1" name="Freeform 17"/>
          <p:cNvSpPr>
            <a:spLocks noEditPoints="1"/>
          </p:cNvSpPr>
          <p:nvPr/>
        </p:nvSpPr>
        <p:spPr bwMode="auto">
          <a:xfrm>
            <a:off x="3565474" y="2857255"/>
            <a:ext cx="95250" cy="104775"/>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Oval 18"/>
          <p:cNvSpPr>
            <a:spLocks noChangeArrowheads="1"/>
          </p:cNvSpPr>
          <p:nvPr/>
        </p:nvSpPr>
        <p:spPr bwMode="auto">
          <a:xfrm>
            <a:off x="5211276" y="1890468"/>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Freeform 19"/>
          <p:cNvSpPr>
            <a:spLocks noEditPoints="1"/>
          </p:cNvSpPr>
          <p:nvPr/>
        </p:nvSpPr>
        <p:spPr bwMode="auto">
          <a:xfrm>
            <a:off x="5197829" y="1885705"/>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Rectangle 20"/>
          <p:cNvSpPr>
            <a:spLocks noChangeArrowheads="1"/>
          </p:cNvSpPr>
          <p:nvPr/>
        </p:nvSpPr>
        <p:spPr bwMode="auto">
          <a:xfrm>
            <a:off x="3916312" y="3141418"/>
            <a:ext cx="990600" cy="190500"/>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Rectangle 21"/>
          <p:cNvSpPr>
            <a:spLocks noChangeArrowheads="1"/>
          </p:cNvSpPr>
          <p:nvPr/>
        </p:nvSpPr>
        <p:spPr bwMode="auto">
          <a:xfrm>
            <a:off x="3925519" y="3151895"/>
            <a:ext cx="100027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900" dirty="0" smtClean="0">
                <a:solidFill>
                  <a:srgbClr val="FFFFFF"/>
                </a:solidFill>
                <a:latin typeface="Arial"/>
              </a:rPr>
              <a:t>Referral programs</a:t>
            </a:r>
            <a:endParaRPr lang="en-US" sz="1200" dirty="0" smtClean="0">
              <a:solidFill>
                <a:prstClr val="black"/>
              </a:solidFill>
              <a:latin typeface="Arial"/>
            </a:endParaRPr>
          </a:p>
        </p:txBody>
      </p:sp>
      <p:sp>
        <p:nvSpPr>
          <p:cNvPr id="1046" name="Rectangle 22"/>
          <p:cNvSpPr>
            <a:spLocks noChangeArrowheads="1"/>
          </p:cNvSpPr>
          <p:nvPr/>
        </p:nvSpPr>
        <p:spPr bwMode="auto">
          <a:xfrm>
            <a:off x="4349383" y="3695456"/>
            <a:ext cx="987742" cy="436282"/>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7" name="Rectangle 23"/>
          <p:cNvSpPr>
            <a:spLocks noChangeArrowheads="1"/>
          </p:cNvSpPr>
          <p:nvPr/>
        </p:nvSpPr>
        <p:spPr bwMode="auto">
          <a:xfrm>
            <a:off x="4450982" y="3683071"/>
            <a:ext cx="927417"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dirty="0" smtClean="0">
                <a:solidFill>
                  <a:srgbClr val="FFFFFF"/>
                </a:solidFill>
                <a:latin typeface="Arial"/>
              </a:rPr>
              <a:t>Intern Programs</a:t>
            </a:r>
            <a:endParaRPr lang="en-US" sz="2400" dirty="0" smtClean="0">
              <a:solidFill>
                <a:prstClr val="black"/>
              </a:solidFill>
              <a:latin typeface="Arial"/>
            </a:endParaRPr>
          </a:p>
        </p:txBody>
      </p:sp>
      <p:sp>
        <p:nvSpPr>
          <p:cNvPr id="1048" name="Rectangle 24"/>
          <p:cNvSpPr>
            <a:spLocks noChangeArrowheads="1"/>
          </p:cNvSpPr>
          <p:nvPr/>
        </p:nvSpPr>
        <p:spPr bwMode="auto">
          <a:xfrm>
            <a:off x="1469974" y="2355605"/>
            <a:ext cx="1476375" cy="361950"/>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Rectangle 25"/>
          <p:cNvSpPr>
            <a:spLocks noChangeArrowheads="1"/>
          </p:cNvSpPr>
          <p:nvPr/>
        </p:nvSpPr>
        <p:spPr bwMode="auto">
          <a:xfrm>
            <a:off x="1549718" y="2397198"/>
            <a:ext cx="128983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1" hangingPunct="1"/>
            <a:r>
              <a:rPr lang="en-US" sz="900" dirty="0" smtClean="0">
                <a:solidFill>
                  <a:srgbClr val="FFFFFF"/>
                </a:solidFill>
                <a:latin typeface="Arial"/>
              </a:rPr>
              <a:t>Hiring from external service providers</a:t>
            </a:r>
            <a:endParaRPr lang="en-US" sz="900" dirty="0" smtClean="0">
              <a:solidFill>
                <a:prstClr val="black"/>
              </a:solidFill>
              <a:latin typeface="Arial"/>
            </a:endParaRPr>
          </a:p>
        </p:txBody>
      </p:sp>
      <p:sp>
        <p:nvSpPr>
          <p:cNvPr id="1051" name="Rectangle 27"/>
          <p:cNvSpPr>
            <a:spLocks noChangeArrowheads="1"/>
          </p:cNvSpPr>
          <p:nvPr/>
        </p:nvSpPr>
        <p:spPr bwMode="auto">
          <a:xfrm>
            <a:off x="1321118" y="1752355"/>
            <a:ext cx="1287779" cy="190500"/>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2" name="Rectangle 28"/>
          <p:cNvSpPr>
            <a:spLocks noChangeArrowheads="1"/>
          </p:cNvSpPr>
          <p:nvPr/>
        </p:nvSpPr>
        <p:spPr bwMode="auto">
          <a:xfrm>
            <a:off x="1339799" y="1765373"/>
            <a:ext cx="114775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900" dirty="0" smtClean="0">
                <a:solidFill>
                  <a:srgbClr val="FFFFFF"/>
                </a:solidFill>
                <a:latin typeface="Arial"/>
              </a:rPr>
              <a:t>Internet job websites</a:t>
            </a:r>
            <a:endParaRPr lang="en-US" sz="1200" dirty="0" smtClean="0">
              <a:solidFill>
                <a:prstClr val="black"/>
              </a:solidFill>
              <a:latin typeface="Arial"/>
            </a:endParaRPr>
          </a:p>
        </p:txBody>
      </p:sp>
      <p:sp>
        <p:nvSpPr>
          <p:cNvPr id="1053" name="Rectangle 29"/>
          <p:cNvSpPr>
            <a:spLocks noChangeArrowheads="1"/>
          </p:cNvSpPr>
          <p:nvPr/>
        </p:nvSpPr>
        <p:spPr bwMode="auto">
          <a:xfrm>
            <a:off x="4071887" y="2193680"/>
            <a:ext cx="723900" cy="200025"/>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4" name="Rectangle 30"/>
          <p:cNvSpPr>
            <a:spLocks noChangeArrowheads="1"/>
          </p:cNvSpPr>
          <p:nvPr/>
        </p:nvSpPr>
        <p:spPr bwMode="auto">
          <a:xfrm>
            <a:off x="4086809" y="2205428"/>
            <a:ext cx="69890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900" dirty="0" smtClean="0">
                <a:solidFill>
                  <a:srgbClr val="FFFFFF"/>
                </a:solidFill>
                <a:latin typeface="Arial"/>
              </a:rPr>
              <a:t>Search firms</a:t>
            </a:r>
            <a:endParaRPr lang="en-US" sz="1200" dirty="0" smtClean="0">
              <a:solidFill>
                <a:prstClr val="black"/>
              </a:solidFill>
              <a:latin typeface="Arial"/>
            </a:endParaRPr>
          </a:p>
        </p:txBody>
      </p:sp>
      <p:sp>
        <p:nvSpPr>
          <p:cNvPr id="1055" name="Rectangle 31"/>
          <p:cNvSpPr>
            <a:spLocks noChangeArrowheads="1"/>
          </p:cNvSpPr>
          <p:nvPr/>
        </p:nvSpPr>
        <p:spPr bwMode="auto">
          <a:xfrm>
            <a:off x="3717874" y="2742955"/>
            <a:ext cx="1247775" cy="200025"/>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6" name="Rectangle 32"/>
          <p:cNvSpPr>
            <a:spLocks noChangeArrowheads="1"/>
          </p:cNvSpPr>
          <p:nvPr/>
        </p:nvSpPr>
        <p:spPr bwMode="auto">
          <a:xfrm>
            <a:off x="3704222" y="2762323"/>
            <a:ext cx="128240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900" dirty="0" smtClean="0">
                <a:solidFill>
                  <a:srgbClr val="FFFFFF"/>
                </a:solidFill>
                <a:latin typeface="Arial"/>
              </a:rPr>
              <a:t>Social networking sites</a:t>
            </a:r>
            <a:endParaRPr lang="en-US" sz="1200" dirty="0" smtClean="0">
              <a:solidFill>
                <a:prstClr val="black"/>
              </a:solidFill>
              <a:latin typeface="Arial"/>
            </a:endParaRPr>
          </a:p>
        </p:txBody>
      </p:sp>
      <p:sp>
        <p:nvSpPr>
          <p:cNvPr id="1057" name="Rectangle 33"/>
          <p:cNvSpPr>
            <a:spLocks noChangeArrowheads="1"/>
          </p:cNvSpPr>
          <p:nvPr/>
        </p:nvSpPr>
        <p:spPr bwMode="auto">
          <a:xfrm>
            <a:off x="5309340" y="1738575"/>
            <a:ext cx="1497790" cy="465136"/>
          </a:xfrm>
          <a:prstGeom prst="rect">
            <a:avLst/>
          </a:prstGeom>
          <a:solidFill>
            <a:srgbClr val="631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8" name="Rectangle 34"/>
          <p:cNvSpPr>
            <a:spLocks noChangeArrowheads="1"/>
          </p:cNvSpPr>
          <p:nvPr/>
        </p:nvSpPr>
        <p:spPr bwMode="auto">
          <a:xfrm>
            <a:off x="5374045" y="1736211"/>
            <a:ext cx="1433085"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dirty="0" smtClean="0">
                <a:solidFill>
                  <a:srgbClr val="FFFFFF"/>
                </a:solidFill>
                <a:latin typeface="Arial"/>
              </a:rPr>
              <a:t>Recruiting</a:t>
            </a:r>
          </a:p>
          <a:p>
            <a:pPr algn="l" eaLnBrk="1" hangingPunct="1"/>
            <a:r>
              <a:rPr lang="en-US" dirty="0" smtClean="0">
                <a:solidFill>
                  <a:srgbClr val="FFFFFF"/>
                </a:solidFill>
                <a:latin typeface="Arial"/>
              </a:rPr>
              <a:t>from other parts </a:t>
            </a:r>
            <a:endParaRPr lang="en-US" dirty="0" smtClean="0">
              <a:solidFill>
                <a:prstClr val="black"/>
              </a:solidFill>
              <a:latin typeface="Arial"/>
            </a:endParaRPr>
          </a:p>
        </p:txBody>
      </p:sp>
      <p:sp>
        <p:nvSpPr>
          <p:cNvPr id="1064" name="Oval 40"/>
          <p:cNvSpPr>
            <a:spLocks noChangeArrowheads="1"/>
          </p:cNvSpPr>
          <p:nvPr/>
        </p:nvSpPr>
        <p:spPr bwMode="auto">
          <a:xfrm>
            <a:off x="5961014" y="4805119"/>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6" name="Oval 42"/>
          <p:cNvSpPr>
            <a:spLocks noChangeArrowheads="1"/>
          </p:cNvSpPr>
          <p:nvPr/>
        </p:nvSpPr>
        <p:spPr bwMode="auto">
          <a:xfrm>
            <a:off x="1671588" y="5243269"/>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7" name="Freeform 43"/>
          <p:cNvSpPr>
            <a:spLocks noEditPoints="1"/>
          </p:cNvSpPr>
          <p:nvPr/>
        </p:nvSpPr>
        <p:spPr bwMode="auto">
          <a:xfrm>
            <a:off x="1666825" y="5238507"/>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8" name="Oval 44"/>
          <p:cNvSpPr>
            <a:spLocks noChangeArrowheads="1"/>
          </p:cNvSpPr>
          <p:nvPr/>
        </p:nvSpPr>
        <p:spPr bwMode="auto">
          <a:xfrm>
            <a:off x="5780039" y="2604843"/>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9" name="Freeform 45"/>
          <p:cNvSpPr>
            <a:spLocks noEditPoints="1"/>
          </p:cNvSpPr>
          <p:nvPr/>
        </p:nvSpPr>
        <p:spPr bwMode="auto">
          <a:xfrm>
            <a:off x="5775276" y="2600080"/>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0" name="Oval 46"/>
          <p:cNvSpPr>
            <a:spLocks noChangeArrowheads="1"/>
          </p:cNvSpPr>
          <p:nvPr/>
        </p:nvSpPr>
        <p:spPr bwMode="auto">
          <a:xfrm>
            <a:off x="7037339" y="3128718"/>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1" name="Freeform 47"/>
          <p:cNvSpPr>
            <a:spLocks noEditPoints="1"/>
          </p:cNvSpPr>
          <p:nvPr/>
        </p:nvSpPr>
        <p:spPr bwMode="auto">
          <a:xfrm>
            <a:off x="7032576" y="3123955"/>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2" name="Rectangle 48"/>
          <p:cNvSpPr>
            <a:spLocks noChangeArrowheads="1"/>
          </p:cNvSpPr>
          <p:nvPr/>
        </p:nvSpPr>
        <p:spPr bwMode="auto">
          <a:xfrm>
            <a:off x="5118051" y="4827800"/>
            <a:ext cx="771525" cy="458332"/>
          </a:xfrm>
          <a:prstGeom prst="rect">
            <a:avLst/>
          </a:prstGeom>
          <a:solidFill>
            <a:srgbClr val="7474A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3" name="Rectangle 49"/>
          <p:cNvSpPr>
            <a:spLocks noChangeArrowheads="1"/>
          </p:cNvSpPr>
          <p:nvPr/>
        </p:nvSpPr>
        <p:spPr bwMode="auto">
          <a:xfrm>
            <a:off x="5149938" y="4832425"/>
            <a:ext cx="75233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dirty="0" smtClean="0">
                <a:solidFill>
                  <a:srgbClr val="FFFFFF"/>
                </a:solidFill>
                <a:latin typeface="Arial"/>
              </a:rPr>
              <a:t>Aptitude tests</a:t>
            </a:r>
            <a:endParaRPr lang="en-US" dirty="0" smtClean="0">
              <a:solidFill>
                <a:prstClr val="black"/>
              </a:solidFill>
              <a:latin typeface="Arial"/>
            </a:endParaRPr>
          </a:p>
        </p:txBody>
      </p:sp>
      <p:sp>
        <p:nvSpPr>
          <p:cNvPr id="1074" name="Rectangle 50"/>
          <p:cNvSpPr>
            <a:spLocks noChangeArrowheads="1"/>
          </p:cNvSpPr>
          <p:nvPr/>
        </p:nvSpPr>
        <p:spPr bwMode="auto">
          <a:xfrm>
            <a:off x="1793825" y="5181357"/>
            <a:ext cx="923925" cy="200025"/>
          </a:xfrm>
          <a:prstGeom prst="rect">
            <a:avLst/>
          </a:prstGeom>
          <a:solidFill>
            <a:srgbClr val="7474A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5" name="Rectangle 51"/>
          <p:cNvSpPr>
            <a:spLocks noChangeArrowheads="1"/>
          </p:cNvSpPr>
          <p:nvPr/>
        </p:nvSpPr>
        <p:spPr bwMode="auto">
          <a:xfrm>
            <a:off x="1808748" y="5208344"/>
            <a:ext cx="92974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900" dirty="0" smtClean="0">
                <a:solidFill>
                  <a:srgbClr val="FFFFFF"/>
                </a:solidFill>
                <a:latin typeface="Arial"/>
              </a:rPr>
              <a:t>Signing bonuses</a:t>
            </a:r>
            <a:endParaRPr lang="en-US" sz="1200" dirty="0" smtClean="0">
              <a:solidFill>
                <a:prstClr val="black"/>
              </a:solidFill>
              <a:latin typeface="Arial"/>
            </a:endParaRPr>
          </a:p>
        </p:txBody>
      </p:sp>
      <p:sp>
        <p:nvSpPr>
          <p:cNvPr id="1076" name="Rectangle 52"/>
          <p:cNvSpPr>
            <a:spLocks noChangeArrowheads="1"/>
          </p:cNvSpPr>
          <p:nvPr/>
        </p:nvSpPr>
        <p:spPr bwMode="auto">
          <a:xfrm>
            <a:off x="5976885" y="2396882"/>
            <a:ext cx="1310372" cy="445628"/>
          </a:xfrm>
          <a:prstGeom prst="rect">
            <a:avLst/>
          </a:prstGeom>
          <a:solidFill>
            <a:srgbClr val="7474A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7" name="Rectangle 53"/>
          <p:cNvSpPr>
            <a:spLocks noChangeArrowheads="1"/>
          </p:cNvSpPr>
          <p:nvPr/>
        </p:nvSpPr>
        <p:spPr bwMode="auto">
          <a:xfrm>
            <a:off x="6065735" y="2404572"/>
            <a:ext cx="118432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dirty="0" smtClean="0">
                <a:solidFill>
                  <a:srgbClr val="FFFFFF"/>
                </a:solidFill>
                <a:latin typeface="Arial"/>
              </a:rPr>
              <a:t>Behavioral interviewing</a:t>
            </a:r>
            <a:endParaRPr lang="en-US" sz="2400" dirty="0" smtClean="0">
              <a:solidFill>
                <a:prstClr val="black"/>
              </a:solidFill>
              <a:latin typeface="Arial"/>
            </a:endParaRPr>
          </a:p>
        </p:txBody>
      </p:sp>
      <p:sp>
        <p:nvSpPr>
          <p:cNvPr id="1078" name="Rectangle 54"/>
          <p:cNvSpPr>
            <a:spLocks noChangeArrowheads="1"/>
          </p:cNvSpPr>
          <p:nvPr/>
        </p:nvSpPr>
        <p:spPr bwMode="auto">
          <a:xfrm>
            <a:off x="5476876" y="2931870"/>
            <a:ext cx="1489025" cy="476950"/>
          </a:xfrm>
          <a:prstGeom prst="rect">
            <a:avLst/>
          </a:prstGeom>
          <a:solidFill>
            <a:srgbClr val="7474A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079" name="Rectangle 55"/>
          <p:cNvSpPr>
            <a:spLocks noChangeArrowheads="1"/>
          </p:cNvSpPr>
          <p:nvPr/>
        </p:nvSpPr>
        <p:spPr bwMode="auto">
          <a:xfrm>
            <a:off x="5540009" y="2942762"/>
            <a:ext cx="1224278"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dirty="0" smtClean="0">
                <a:solidFill>
                  <a:srgbClr val="FFFFFF"/>
                </a:solidFill>
                <a:latin typeface="Arial"/>
              </a:rPr>
              <a:t>Involving best employees </a:t>
            </a:r>
            <a:endParaRPr lang="en-US" sz="2400" dirty="0" smtClean="0">
              <a:solidFill>
                <a:prstClr val="black"/>
              </a:solidFill>
              <a:latin typeface="Arial"/>
            </a:endParaRPr>
          </a:p>
        </p:txBody>
      </p:sp>
      <p:sp>
        <p:nvSpPr>
          <p:cNvPr id="242" name="Rectangle 48"/>
          <p:cNvSpPr>
            <a:spLocks noChangeArrowheads="1"/>
          </p:cNvSpPr>
          <p:nvPr/>
        </p:nvSpPr>
        <p:spPr bwMode="auto">
          <a:xfrm>
            <a:off x="3936951" y="5419482"/>
            <a:ext cx="1935163" cy="171450"/>
          </a:xfrm>
          <a:prstGeom prst="rect">
            <a:avLst/>
          </a:prstGeom>
          <a:solidFill>
            <a:srgbClr val="7474A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Rectangle 49"/>
          <p:cNvSpPr>
            <a:spLocks noChangeArrowheads="1"/>
          </p:cNvSpPr>
          <p:nvPr/>
        </p:nvSpPr>
        <p:spPr bwMode="auto">
          <a:xfrm>
            <a:off x="3935362" y="5416307"/>
            <a:ext cx="1995855"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sz="900" dirty="0" smtClean="0">
                <a:solidFill>
                  <a:srgbClr val="FFFFFF"/>
                </a:solidFill>
                <a:latin typeface="Arial"/>
              </a:rPr>
              <a:t>Psychographic profiling and testing</a:t>
            </a:r>
            <a:endParaRPr lang="en-US" sz="1200" dirty="0" smtClean="0">
              <a:solidFill>
                <a:prstClr val="black"/>
              </a:solidFill>
              <a:latin typeface="Arial"/>
            </a:endParaRPr>
          </a:p>
        </p:txBody>
      </p:sp>
      <p:sp>
        <p:nvSpPr>
          <p:cNvPr id="285" name="Freeform 41"/>
          <p:cNvSpPr>
            <a:spLocks noEditPoints="1"/>
          </p:cNvSpPr>
          <p:nvPr/>
        </p:nvSpPr>
        <p:spPr bwMode="auto">
          <a:xfrm>
            <a:off x="3822649" y="5473456"/>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7" name="Oval 40"/>
          <p:cNvSpPr>
            <a:spLocks noChangeArrowheads="1"/>
          </p:cNvSpPr>
          <p:nvPr/>
        </p:nvSpPr>
        <p:spPr bwMode="auto">
          <a:xfrm>
            <a:off x="3827412" y="5478218"/>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0" name="Freeform 41"/>
          <p:cNvSpPr>
            <a:spLocks noEditPoints="1"/>
          </p:cNvSpPr>
          <p:nvPr/>
        </p:nvSpPr>
        <p:spPr bwMode="auto">
          <a:xfrm>
            <a:off x="5956249" y="4800356"/>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Title 107"/>
          <p:cNvSpPr>
            <a:spLocks noGrp="1"/>
          </p:cNvSpPr>
          <p:nvPr>
            <p:ph type="title"/>
          </p:nvPr>
        </p:nvSpPr>
        <p:spPr/>
        <p:txBody>
          <a:bodyPr>
            <a:normAutofit/>
          </a:bodyPr>
          <a:lstStyle/>
          <a:p>
            <a:r>
              <a:rPr lang="en-IN" dirty="0" smtClean="0"/>
              <a:t>Involving top employees, behavioural interviews, intern programs, and aptitude tests most effective for recruiting</a:t>
            </a:r>
            <a:endParaRPr lang="en-IN" dirty="0"/>
          </a:p>
        </p:txBody>
      </p:sp>
      <p:sp>
        <p:nvSpPr>
          <p:cNvPr id="101" name="Rectangle 100"/>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Tree>
    <p:extLst>
      <p:ext uri="{BB962C8B-B14F-4D97-AF65-F5344CB8AC3E}">
        <p14:creationId xmlns:p14="http://schemas.microsoft.com/office/powerpoint/2010/main" val="313114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to explore</a:t>
            </a:r>
            <a:endParaRPr lang="en-US" dirty="0"/>
          </a:p>
        </p:txBody>
      </p:sp>
      <p:sp>
        <p:nvSpPr>
          <p:cNvPr id="3" name="Content Placeholder 2"/>
          <p:cNvSpPr>
            <a:spLocks noGrp="1"/>
          </p:cNvSpPr>
          <p:nvPr>
            <p:ph sz="quarter" idx="10"/>
          </p:nvPr>
        </p:nvSpPr>
        <p:spPr/>
        <p:txBody>
          <a:bodyPr/>
          <a:lstStyle/>
          <a:p>
            <a:r>
              <a:rPr lang="en-US" dirty="0" smtClean="0"/>
              <a:t>What is the role and associated priorities for Procurement and how do these evolve?</a:t>
            </a:r>
          </a:p>
          <a:p>
            <a:r>
              <a:rPr lang="en-US" dirty="0"/>
              <a:t>What </a:t>
            </a:r>
            <a:r>
              <a:rPr lang="en-US" dirty="0" smtClean="0"/>
              <a:t>is the potential impact of not </a:t>
            </a:r>
            <a:r>
              <a:rPr lang="en-US" dirty="0"/>
              <a:t>involving </a:t>
            </a:r>
            <a:r>
              <a:rPr lang="en-US" dirty="0" smtClean="0"/>
              <a:t>Procurement formally?</a:t>
            </a:r>
            <a:endParaRPr lang="en-US" dirty="0"/>
          </a:p>
          <a:p>
            <a:r>
              <a:rPr lang="en-US" dirty="0" smtClean="0"/>
              <a:t>What level of value does Procurement deliver?</a:t>
            </a:r>
          </a:p>
          <a:p>
            <a:r>
              <a:rPr lang="en-US" dirty="0" smtClean="0"/>
              <a:t>What are the key capabilities within Procurement and associated trends?</a:t>
            </a:r>
          </a:p>
          <a:p>
            <a:endParaRPr lang="en-US" dirty="0" smtClean="0"/>
          </a:p>
          <a:p>
            <a:endParaRPr lang="en-US" dirty="0" smtClean="0"/>
          </a:p>
          <a:p>
            <a:endParaRPr lang="en-US" dirty="0"/>
          </a:p>
        </p:txBody>
      </p:sp>
    </p:spTree>
    <p:extLst>
      <p:ext uri="{BB962C8B-B14F-4D97-AF65-F5344CB8AC3E}">
        <p14:creationId xmlns:p14="http://schemas.microsoft.com/office/powerpoint/2010/main" val="221086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Autofit/>
          </a:bodyPr>
          <a:lstStyle/>
          <a:p>
            <a:r>
              <a:rPr lang="en-US" sz="2000" dirty="0" smtClean="0"/>
              <a:t>Informal performance conversations, flexible work scheduled, and career progression paths are most effective for retention</a:t>
            </a:r>
            <a:endParaRPr lang="en-IN" sz="2000" dirty="0"/>
          </a:p>
        </p:txBody>
      </p:sp>
      <p:sp>
        <p:nvSpPr>
          <p:cNvPr id="4101" name="Rectangle 5"/>
          <p:cNvSpPr>
            <a:spLocks noChangeArrowheads="1"/>
          </p:cNvSpPr>
          <p:nvPr/>
        </p:nvSpPr>
        <p:spPr bwMode="auto">
          <a:xfrm>
            <a:off x="1253353" y="4671405"/>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2" name="Rectangle 6"/>
          <p:cNvSpPr>
            <a:spLocks noChangeArrowheads="1"/>
          </p:cNvSpPr>
          <p:nvPr/>
        </p:nvSpPr>
        <p:spPr bwMode="auto">
          <a:xfrm>
            <a:off x="2847203" y="4671405"/>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3" name="Rectangle 7"/>
          <p:cNvSpPr>
            <a:spLocks noChangeArrowheads="1"/>
          </p:cNvSpPr>
          <p:nvPr/>
        </p:nvSpPr>
        <p:spPr bwMode="auto">
          <a:xfrm>
            <a:off x="4441053" y="4671405"/>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4" name="Rectangle 8"/>
          <p:cNvSpPr>
            <a:spLocks noChangeArrowheads="1"/>
          </p:cNvSpPr>
          <p:nvPr/>
        </p:nvSpPr>
        <p:spPr bwMode="auto">
          <a:xfrm>
            <a:off x="6034903" y="4671405"/>
            <a:ext cx="1517650" cy="936625"/>
          </a:xfrm>
          <a:prstGeom prst="rect">
            <a:avLst/>
          </a:prstGeom>
          <a:solidFill>
            <a:srgbClr val="EBEBE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5" name="Rectangle 9"/>
          <p:cNvSpPr>
            <a:spLocks noChangeArrowheads="1"/>
          </p:cNvSpPr>
          <p:nvPr/>
        </p:nvSpPr>
        <p:spPr bwMode="auto">
          <a:xfrm>
            <a:off x="1253353" y="3610955"/>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6" name="Rectangle 10"/>
          <p:cNvSpPr>
            <a:spLocks noChangeArrowheads="1"/>
          </p:cNvSpPr>
          <p:nvPr/>
        </p:nvSpPr>
        <p:spPr bwMode="auto">
          <a:xfrm>
            <a:off x="2847203" y="3610955"/>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7" name="Rectangle 11"/>
          <p:cNvSpPr>
            <a:spLocks noChangeArrowheads="1"/>
          </p:cNvSpPr>
          <p:nvPr/>
        </p:nvSpPr>
        <p:spPr bwMode="auto">
          <a:xfrm>
            <a:off x="4441053" y="3610955"/>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8" name="Rectangle 12"/>
          <p:cNvSpPr>
            <a:spLocks noChangeArrowheads="1"/>
          </p:cNvSpPr>
          <p:nvPr/>
        </p:nvSpPr>
        <p:spPr bwMode="auto">
          <a:xfrm>
            <a:off x="6034903" y="3610955"/>
            <a:ext cx="1517650" cy="936625"/>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09" name="Rectangle 13"/>
          <p:cNvSpPr>
            <a:spLocks noChangeArrowheads="1"/>
          </p:cNvSpPr>
          <p:nvPr/>
        </p:nvSpPr>
        <p:spPr bwMode="auto">
          <a:xfrm>
            <a:off x="1253353" y="2547330"/>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0" name="Rectangle 14"/>
          <p:cNvSpPr>
            <a:spLocks noChangeArrowheads="1"/>
          </p:cNvSpPr>
          <p:nvPr/>
        </p:nvSpPr>
        <p:spPr bwMode="auto">
          <a:xfrm>
            <a:off x="2847203" y="2547330"/>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1" name="Rectangle 15"/>
          <p:cNvSpPr>
            <a:spLocks noChangeArrowheads="1"/>
          </p:cNvSpPr>
          <p:nvPr/>
        </p:nvSpPr>
        <p:spPr bwMode="auto">
          <a:xfrm>
            <a:off x="4441053" y="2547330"/>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2" name="Rectangle 16"/>
          <p:cNvSpPr>
            <a:spLocks noChangeArrowheads="1"/>
          </p:cNvSpPr>
          <p:nvPr/>
        </p:nvSpPr>
        <p:spPr bwMode="auto">
          <a:xfrm>
            <a:off x="6034903" y="2547330"/>
            <a:ext cx="1517650" cy="936625"/>
          </a:xfrm>
          <a:prstGeom prst="rect">
            <a:avLst/>
          </a:prstGeom>
          <a:solidFill>
            <a:srgbClr val="BCBEC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3" name="Rectangle 17"/>
          <p:cNvSpPr>
            <a:spLocks noChangeArrowheads="1"/>
          </p:cNvSpPr>
          <p:nvPr/>
        </p:nvSpPr>
        <p:spPr bwMode="auto">
          <a:xfrm>
            <a:off x="1253353" y="1486880"/>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4" name="Rectangle 18"/>
          <p:cNvSpPr>
            <a:spLocks noChangeArrowheads="1"/>
          </p:cNvSpPr>
          <p:nvPr/>
        </p:nvSpPr>
        <p:spPr bwMode="auto">
          <a:xfrm>
            <a:off x="2847203" y="1486880"/>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5" name="Rectangle 19"/>
          <p:cNvSpPr>
            <a:spLocks noChangeArrowheads="1"/>
          </p:cNvSpPr>
          <p:nvPr/>
        </p:nvSpPr>
        <p:spPr bwMode="auto">
          <a:xfrm>
            <a:off x="2847203" y="1486880"/>
            <a:ext cx="151765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6" name="Rectangle 20"/>
          <p:cNvSpPr>
            <a:spLocks noChangeArrowheads="1"/>
          </p:cNvSpPr>
          <p:nvPr/>
        </p:nvSpPr>
        <p:spPr bwMode="auto">
          <a:xfrm>
            <a:off x="6034903" y="1486880"/>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7" name="Rectangle 21"/>
          <p:cNvSpPr>
            <a:spLocks noChangeArrowheads="1"/>
          </p:cNvSpPr>
          <p:nvPr/>
        </p:nvSpPr>
        <p:spPr bwMode="auto">
          <a:xfrm>
            <a:off x="6034903" y="1486880"/>
            <a:ext cx="151765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8" name="Rectangle 22"/>
          <p:cNvSpPr>
            <a:spLocks noChangeArrowheads="1"/>
          </p:cNvSpPr>
          <p:nvPr/>
        </p:nvSpPr>
        <p:spPr bwMode="auto">
          <a:xfrm>
            <a:off x="4441053" y="1486880"/>
            <a:ext cx="1517650" cy="936625"/>
          </a:xfrm>
          <a:prstGeom prst="rect">
            <a:avLst/>
          </a:prstGeom>
          <a:solidFill>
            <a:srgbClr val="93959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119" name="Rectangle 23"/>
          <p:cNvSpPr>
            <a:spLocks noChangeArrowheads="1"/>
          </p:cNvSpPr>
          <p:nvPr/>
        </p:nvSpPr>
        <p:spPr bwMode="auto">
          <a:xfrm>
            <a:off x="4441053" y="1486880"/>
            <a:ext cx="151765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4155" name="Picture 59"/>
          <p:cNvPicPr>
            <a:picLocks noChangeAspect="1" noChangeArrowheads="1"/>
          </p:cNvPicPr>
          <p:nvPr/>
        </p:nvPicPr>
        <p:blipFill>
          <a:blip r:embed="rId3" cstate="print"/>
          <a:srcRect/>
          <a:stretch>
            <a:fillRect/>
          </a:stretch>
        </p:blipFill>
        <p:spPr bwMode="auto">
          <a:xfrm>
            <a:off x="3539353" y="1556730"/>
            <a:ext cx="114300" cy="114300"/>
          </a:xfrm>
          <a:prstGeom prst="rect">
            <a:avLst/>
          </a:prstGeom>
          <a:noFill/>
          <a:ln w="9525">
            <a:noFill/>
            <a:miter lim="800000"/>
            <a:headEnd/>
            <a:tailEnd/>
          </a:ln>
        </p:spPr>
      </p:pic>
      <p:pic>
        <p:nvPicPr>
          <p:cNvPr id="4156" name="Picture 60"/>
          <p:cNvPicPr>
            <a:picLocks noChangeAspect="1" noChangeArrowheads="1"/>
          </p:cNvPicPr>
          <p:nvPr/>
        </p:nvPicPr>
        <p:blipFill>
          <a:blip r:embed="rId3" cstate="print"/>
          <a:srcRect/>
          <a:stretch>
            <a:fillRect/>
          </a:stretch>
        </p:blipFill>
        <p:spPr bwMode="auto">
          <a:xfrm>
            <a:off x="5136378" y="1556730"/>
            <a:ext cx="114300" cy="114300"/>
          </a:xfrm>
          <a:prstGeom prst="rect">
            <a:avLst/>
          </a:prstGeom>
          <a:noFill/>
          <a:ln w="9525">
            <a:noFill/>
            <a:miter lim="800000"/>
            <a:headEnd/>
            <a:tailEnd/>
          </a:ln>
        </p:spPr>
      </p:pic>
      <p:pic>
        <p:nvPicPr>
          <p:cNvPr id="4157" name="Picture 61"/>
          <p:cNvPicPr>
            <a:picLocks noChangeAspect="1" noChangeArrowheads="1"/>
          </p:cNvPicPr>
          <p:nvPr/>
        </p:nvPicPr>
        <p:blipFill>
          <a:blip r:embed="rId3" cstate="print"/>
          <a:srcRect/>
          <a:stretch>
            <a:fillRect/>
          </a:stretch>
        </p:blipFill>
        <p:spPr bwMode="auto">
          <a:xfrm>
            <a:off x="6727053" y="1563080"/>
            <a:ext cx="114300" cy="114300"/>
          </a:xfrm>
          <a:prstGeom prst="rect">
            <a:avLst/>
          </a:prstGeom>
          <a:noFill/>
          <a:ln w="9525">
            <a:noFill/>
            <a:miter lim="800000"/>
            <a:headEnd/>
            <a:tailEnd/>
          </a:ln>
        </p:spPr>
      </p:pic>
      <p:sp>
        <p:nvSpPr>
          <p:cNvPr id="4212" name="Rectangle 116"/>
          <p:cNvSpPr>
            <a:spLocks noChangeArrowheads="1"/>
          </p:cNvSpPr>
          <p:nvPr/>
        </p:nvSpPr>
        <p:spPr bwMode="auto">
          <a:xfrm>
            <a:off x="7702949" y="1428141"/>
            <a:ext cx="34304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High</a:t>
            </a:r>
            <a:endParaRPr lang="en-US" sz="3600" b="0" dirty="0" smtClean="0">
              <a:solidFill>
                <a:prstClr val="black"/>
              </a:solidFill>
              <a:latin typeface="Arial"/>
              <a:cs typeface="Arial" pitchFamily="34" charset="0"/>
            </a:endParaRPr>
          </a:p>
        </p:txBody>
      </p:sp>
      <p:sp>
        <p:nvSpPr>
          <p:cNvPr id="4213" name="Rectangle 117"/>
          <p:cNvSpPr>
            <a:spLocks noChangeArrowheads="1"/>
          </p:cNvSpPr>
          <p:nvPr/>
        </p:nvSpPr>
        <p:spPr bwMode="auto">
          <a:xfrm>
            <a:off x="7353698" y="5715980"/>
            <a:ext cx="34304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High</a:t>
            </a:r>
            <a:endParaRPr lang="en-US" sz="3600" b="0" dirty="0" smtClean="0">
              <a:solidFill>
                <a:prstClr val="black"/>
              </a:solidFill>
              <a:latin typeface="Arial"/>
              <a:cs typeface="Arial" pitchFamily="34" charset="0"/>
            </a:endParaRPr>
          </a:p>
        </p:txBody>
      </p:sp>
      <p:sp>
        <p:nvSpPr>
          <p:cNvPr id="4214" name="Rectangle 118"/>
          <p:cNvSpPr>
            <a:spLocks noChangeArrowheads="1"/>
          </p:cNvSpPr>
          <p:nvPr/>
        </p:nvSpPr>
        <p:spPr bwMode="auto">
          <a:xfrm>
            <a:off x="4041455" y="5719155"/>
            <a:ext cx="114928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i="1" dirty="0" smtClean="0">
                <a:solidFill>
                  <a:prstClr val="black"/>
                </a:solidFill>
                <a:latin typeface="Arial"/>
              </a:rPr>
              <a:t>Effectiveness</a:t>
            </a:r>
            <a:endParaRPr lang="en-US" b="0" dirty="0" smtClean="0">
              <a:solidFill>
                <a:prstClr val="black"/>
              </a:solidFill>
              <a:latin typeface="Arial"/>
              <a:cs typeface="Arial" pitchFamily="34" charset="0"/>
            </a:endParaRPr>
          </a:p>
        </p:txBody>
      </p:sp>
      <p:sp>
        <p:nvSpPr>
          <p:cNvPr id="4215" name="Rectangle 119"/>
          <p:cNvSpPr>
            <a:spLocks noChangeArrowheads="1"/>
          </p:cNvSpPr>
          <p:nvPr/>
        </p:nvSpPr>
        <p:spPr bwMode="auto">
          <a:xfrm>
            <a:off x="7717653" y="3461730"/>
            <a:ext cx="8544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r>
              <a:rPr lang="en-IN" i="1" dirty="0" smtClean="0">
                <a:solidFill>
                  <a:prstClr val="black"/>
                </a:solidFill>
                <a:latin typeface="Arial"/>
              </a:rPr>
              <a:t>Utilization</a:t>
            </a:r>
            <a:endParaRPr lang="en-US" b="0" dirty="0" smtClean="0">
              <a:solidFill>
                <a:prstClr val="black"/>
              </a:solidFill>
              <a:latin typeface="Arial"/>
              <a:cs typeface="Arial" pitchFamily="34" charset="0"/>
            </a:endParaRPr>
          </a:p>
        </p:txBody>
      </p:sp>
      <p:sp>
        <p:nvSpPr>
          <p:cNvPr id="4216" name="Rectangle 120"/>
          <p:cNvSpPr>
            <a:spLocks noChangeArrowheads="1"/>
          </p:cNvSpPr>
          <p:nvPr/>
        </p:nvSpPr>
        <p:spPr bwMode="auto">
          <a:xfrm>
            <a:off x="7678381" y="5522305"/>
            <a:ext cx="30938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Low</a:t>
            </a:r>
            <a:endParaRPr lang="en-US" sz="3600" b="0" dirty="0" smtClean="0">
              <a:solidFill>
                <a:prstClr val="black"/>
              </a:solidFill>
              <a:latin typeface="Arial"/>
              <a:cs typeface="Arial" pitchFamily="34" charset="0"/>
            </a:endParaRPr>
          </a:p>
        </p:txBody>
      </p:sp>
      <p:sp>
        <p:nvSpPr>
          <p:cNvPr id="4217" name="Rectangle 121"/>
          <p:cNvSpPr>
            <a:spLocks noChangeArrowheads="1"/>
          </p:cNvSpPr>
          <p:nvPr/>
        </p:nvSpPr>
        <p:spPr bwMode="auto">
          <a:xfrm>
            <a:off x="1198206" y="5715980"/>
            <a:ext cx="30938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dirty="0" smtClean="0">
                <a:solidFill>
                  <a:prstClr val="black"/>
                </a:solidFill>
                <a:latin typeface="Arial"/>
              </a:rPr>
              <a:t>Low</a:t>
            </a:r>
            <a:endParaRPr lang="en-US" sz="3600" b="0" dirty="0" smtClean="0">
              <a:solidFill>
                <a:prstClr val="black"/>
              </a:solidFill>
              <a:latin typeface="Arial"/>
              <a:cs typeface="Arial" pitchFamily="34" charset="0"/>
            </a:endParaRPr>
          </a:p>
        </p:txBody>
      </p:sp>
      <p:sp>
        <p:nvSpPr>
          <p:cNvPr id="4234" name="Rectangle 138"/>
          <p:cNvSpPr>
            <a:spLocks noChangeArrowheads="1"/>
          </p:cNvSpPr>
          <p:nvPr/>
        </p:nvSpPr>
        <p:spPr bwMode="auto">
          <a:xfrm>
            <a:off x="4799828" y="2518755"/>
            <a:ext cx="76200"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35" name="Freeform 139"/>
          <p:cNvSpPr>
            <a:spLocks/>
          </p:cNvSpPr>
          <p:nvPr/>
        </p:nvSpPr>
        <p:spPr bwMode="auto">
          <a:xfrm>
            <a:off x="4799828" y="2518755"/>
            <a:ext cx="76200" cy="6350"/>
          </a:xfrm>
          <a:custGeom>
            <a:avLst/>
            <a:gdLst/>
            <a:ahLst/>
            <a:cxnLst>
              <a:cxn ang="0">
                <a:pos x="0" y="4"/>
              </a:cxn>
              <a:cxn ang="0">
                <a:pos x="48" y="4"/>
              </a:cxn>
              <a:cxn ang="0">
                <a:pos x="48" y="0"/>
              </a:cxn>
              <a:cxn ang="0">
                <a:pos x="0" y="0"/>
              </a:cxn>
            </a:cxnLst>
            <a:rect l="0" t="0" r="r" b="b"/>
            <a:pathLst>
              <a:path w="48" h="4">
                <a:moveTo>
                  <a:pt x="0" y="4"/>
                </a:moveTo>
                <a:lnTo>
                  <a:pt x="48" y="4"/>
                </a:lnTo>
                <a:lnTo>
                  <a:pt x="48"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42" name="Rectangle 146"/>
          <p:cNvSpPr>
            <a:spLocks noChangeArrowheads="1"/>
          </p:cNvSpPr>
          <p:nvPr/>
        </p:nvSpPr>
        <p:spPr bwMode="auto">
          <a:xfrm>
            <a:off x="1410647" y="1269391"/>
            <a:ext cx="121187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Poor Performers</a:t>
            </a:r>
            <a:endParaRPr lang="en-US" sz="3600" b="0" dirty="0" smtClean="0">
              <a:solidFill>
                <a:prstClr val="black"/>
              </a:solidFill>
              <a:latin typeface="Arial"/>
              <a:cs typeface="Arial" pitchFamily="34" charset="0"/>
            </a:endParaRPr>
          </a:p>
        </p:txBody>
      </p:sp>
      <p:sp>
        <p:nvSpPr>
          <p:cNvPr id="4243" name="Rectangle 147"/>
          <p:cNvSpPr>
            <a:spLocks noChangeArrowheads="1"/>
          </p:cNvSpPr>
          <p:nvPr/>
        </p:nvSpPr>
        <p:spPr bwMode="auto">
          <a:xfrm>
            <a:off x="3033343" y="1269391"/>
            <a:ext cx="1253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Underperformers</a:t>
            </a:r>
            <a:endParaRPr lang="en-US" sz="3600" b="0" dirty="0" smtClean="0">
              <a:solidFill>
                <a:prstClr val="black"/>
              </a:solidFill>
              <a:latin typeface="Arial"/>
              <a:cs typeface="Arial" pitchFamily="34" charset="0"/>
            </a:endParaRPr>
          </a:p>
        </p:txBody>
      </p:sp>
      <p:sp>
        <p:nvSpPr>
          <p:cNvPr id="4244" name="Rectangle 148"/>
          <p:cNvSpPr>
            <a:spLocks noChangeArrowheads="1"/>
          </p:cNvSpPr>
          <p:nvPr/>
        </p:nvSpPr>
        <p:spPr bwMode="auto">
          <a:xfrm>
            <a:off x="4898244" y="1269391"/>
            <a:ext cx="87889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Second Tier</a:t>
            </a:r>
            <a:endParaRPr lang="en-US" sz="3600" b="0" dirty="0" smtClean="0">
              <a:solidFill>
                <a:prstClr val="black"/>
              </a:solidFill>
              <a:latin typeface="Arial"/>
              <a:cs typeface="Arial" pitchFamily="34" charset="0"/>
            </a:endParaRPr>
          </a:p>
        </p:txBody>
      </p:sp>
      <p:sp>
        <p:nvSpPr>
          <p:cNvPr id="4245" name="Rectangle 149"/>
          <p:cNvSpPr>
            <a:spLocks noChangeArrowheads="1"/>
          </p:cNvSpPr>
          <p:nvPr/>
        </p:nvSpPr>
        <p:spPr bwMode="auto">
          <a:xfrm>
            <a:off x="6545757" y="1269391"/>
            <a:ext cx="60067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Top Tier</a:t>
            </a:r>
            <a:endParaRPr lang="en-US" sz="3600" b="0" dirty="0" smtClean="0">
              <a:solidFill>
                <a:prstClr val="black"/>
              </a:solidFill>
              <a:latin typeface="Arial"/>
              <a:cs typeface="Arial" pitchFamily="34" charset="0"/>
            </a:endParaRPr>
          </a:p>
        </p:txBody>
      </p:sp>
      <p:sp>
        <p:nvSpPr>
          <p:cNvPr id="4248" name="Rectangle 152"/>
          <p:cNvSpPr>
            <a:spLocks noChangeArrowheads="1"/>
          </p:cNvSpPr>
          <p:nvPr/>
        </p:nvSpPr>
        <p:spPr bwMode="auto">
          <a:xfrm rot="16200000">
            <a:off x="826638" y="3896448"/>
            <a:ext cx="58990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Majority</a:t>
            </a:r>
            <a:endParaRPr lang="en-US" sz="3600" b="0" dirty="0" smtClean="0">
              <a:solidFill>
                <a:prstClr val="black"/>
              </a:solidFill>
              <a:latin typeface="Arial"/>
              <a:cs typeface="Arial" pitchFamily="34" charset="0"/>
            </a:endParaRPr>
          </a:p>
        </p:txBody>
      </p:sp>
      <p:sp>
        <p:nvSpPr>
          <p:cNvPr id="4249" name="Rectangle 153"/>
          <p:cNvSpPr>
            <a:spLocks noChangeArrowheads="1"/>
          </p:cNvSpPr>
          <p:nvPr/>
        </p:nvSpPr>
        <p:spPr bwMode="auto">
          <a:xfrm rot="16200000">
            <a:off x="912399" y="4956898"/>
            <a:ext cx="41838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Niche</a:t>
            </a:r>
            <a:endParaRPr lang="en-US" sz="3600" b="0" dirty="0" smtClean="0">
              <a:solidFill>
                <a:prstClr val="black"/>
              </a:solidFill>
              <a:latin typeface="Arial"/>
              <a:cs typeface="Arial" pitchFamily="34" charset="0"/>
            </a:endParaRPr>
          </a:p>
        </p:txBody>
      </p:sp>
      <p:sp>
        <p:nvSpPr>
          <p:cNvPr id="4250" name="Rectangle 154"/>
          <p:cNvSpPr>
            <a:spLocks noChangeArrowheads="1"/>
          </p:cNvSpPr>
          <p:nvPr/>
        </p:nvSpPr>
        <p:spPr bwMode="auto">
          <a:xfrm>
            <a:off x="1253353" y="5658830"/>
            <a:ext cx="62230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1" name="Freeform 155"/>
          <p:cNvSpPr>
            <a:spLocks/>
          </p:cNvSpPr>
          <p:nvPr/>
        </p:nvSpPr>
        <p:spPr bwMode="auto">
          <a:xfrm>
            <a:off x="1253353" y="5658830"/>
            <a:ext cx="6223000" cy="12700"/>
          </a:xfrm>
          <a:custGeom>
            <a:avLst/>
            <a:gdLst/>
            <a:ahLst/>
            <a:cxnLst>
              <a:cxn ang="0">
                <a:pos x="0" y="8"/>
              </a:cxn>
              <a:cxn ang="0">
                <a:pos x="3920" y="8"/>
              </a:cxn>
              <a:cxn ang="0">
                <a:pos x="3920" y="0"/>
              </a:cxn>
              <a:cxn ang="0">
                <a:pos x="0" y="0"/>
              </a:cxn>
            </a:cxnLst>
            <a:rect l="0" t="0" r="r" b="b"/>
            <a:pathLst>
              <a:path w="3920" h="8">
                <a:moveTo>
                  <a:pt x="0" y="8"/>
                </a:moveTo>
                <a:lnTo>
                  <a:pt x="3920" y="8"/>
                </a:lnTo>
                <a:lnTo>
                  <a:pt x="392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2" name="Freeform 156"/>
          <p:cNvSpPr>
            <a:spLocks/>
          </p:cNvSpPr>
          <p:nvPr/>
        </p:nvSpPr>
        <p:spPr bwMode="auto">
          <a:xfrm>
            <a:off x="7441428" y="5617555"/>
            <a:ext cx="111125" cy="95250"/>
          </a:xfrm>
          <a:custGeom>
            <a:avLst/>
            <a:gdLst/>
            <a:ahLst/>
            <a:cxnLst>
              <a:cxn ang="0">
                <a:pos x="0" y="60"/>
              </a:cxn>
              <a:cxn ang="0">
                <a:pos x="12" y="30"/>
              </a:cxn>
              <a:cxn ang="0">
                <a:pos x="0" y="0"/>
              </a:cxn>
              <a:cxn ang="0">
                <a:pos x="70" y="30"/>
              </a:cxn>
              <a:cxn ang="0">
                <a:pos x="0" y="60"/>
              </a:cxn>
            </a:cxnLst>
            <a:rect l="0" t="0" r="r" b="b"/>
            <a:pathLst>
              <a:path w="70" h="60">
                <a:moveTo>
                  <a:pt x="0" y="60"/>
                </a:moveTo>
                <a:lnTo>
                  <a:pt x="12" y="30"/>
                </a:lnTo>
                <a:lnTo>
                  <a:pt x="0" y="0"/>
                </a:lnTo>
                <a:lnTo>
                  <a:pt x="70" y="30"/>
                </a:lnTo>
                <a:lnTo>
                  <a:pt x="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sz="2400">
              <a:solidFill>
                <a:prstClr val="black"/>
              </a:solidFill>
            </a:endParaRPr>
          </a:p>
        </p:txBody>
      </p:sp>
      <p:sp>
        <p:nvSpPr>
          <p:cNvPr id="4253" name="Rectangle 157"/>
          <p:cNvSpPr>
            <a:spLocks noChangeArrowheads="1"/>
          </p:cNvSpPr>
          <p:nvPr/>
        </p:nvSpPr>
        <p:spPr bwMode="auto">
          <a:xfrm>
            <a:off x="7603353" y="1559905"/>
            <a:ext cx="12700" cy="40481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4" name="Freeform 158"/>
          <p:cNvSpPr>
            <a:spLocks/>
          </p:cNvSpPr>
          <p:nvPr/>
        </p:nvSpPr>
        <p:spPr bwMode="auto">
          <a:xfrm>
            <a:off x="7603353" y="1559905"/>
            <a:ext cx="12700" cy="4048125"/>
          </a:xfrm>
          <a:custGeom>
            <a:avLst/>
            <a:gdLst/>
            <a:ahLst/>
            <a:cxnLst>
              <a:cxn ang="0">
                <a:pos x="8" y="2550"/>
              </a:cxn>
              <a:cxn ang="0">
                <a:pos x="8" y="0"/>
              </a:cxn>
              <a:cxn ang="0">
                <a:pos x="0" y="0"/>
              </a:cxn>
              <a:cxn ang="0">
                <a:pos x="0" y="2550"/>
              </a:cxn>
            </a:cxnLst>
            <a:rect l="0" t="0" r="r" b="b"/>
            <a:pathLst>
              <a:path w="8" h="2550">
                <a:moveTo>
                  <a:pt x="8" y="2550"/>
                </a:moveTo>
                <a:lnTo>
                  <a:pt x="8" y="0"/>
                </a:lnTo>
                <a:lnTo>
                  <a:pt x="0" y="0"/>
                </a:lnTo>
                <a:lnTo>
                  <a:pt x="0" y="255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55" name="Freeform 159"/>
          <p:cNvSpPr>
            <a:spLocks/>
          </p:cNvSpPr>
          <p:nvPr/>
        </p:nvSpPr>
        <p:spPr bwMode="auto">
          <a:xfrm>
            <a:off x="7562078" y="1440841"/>
            <a:ext cx="95250" cy="114300"/>
          </a:xfrm>
          <a:custGeom>
            <a:avLst/>
            <a:gdLst/>
            <a:ahLst/>
            <a:cxnLst>
              <a:cxn ang="0">
                <a:pos x="60" y="72"/>
              </a:cxn>
              <a:cxn ang="0">
                <a:pos x="30" y="58"/>
              </a:cxn>
              <a:cxn ang="0">
                <a:pos x="0" y="72"/>
              </a:cxn>
              <a:cxn ang="0">
                <a:pos x="30" y="0"/>
              </a:cxn>
              <a:cxn ang="0">
                <a:pos x="60" y="72"/>
              </a:cxn>
            </a:cxnLst>
            <a:rect l="0" t="0" r="r" b="b"/>
            <a:pathLst>
              <a:path w="60" h="72">
                <a:moveTo>
                  <a:pt x="60" y="72"/>
                </a:moveTo>
                <a:lnTo>
                  <a:pt x="30" y="58"/>
                </a:lnTo>
                <a:lnTo>
                  <a:pt x="0" y="72"/>
                </a:lnTo>
                <a:lnTo>
                  <a:pt x="30" y="0"/>
                </a:lnTo>
                <a:lnTo>
                  <a:pt x="6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sz="2400">
              <a:solidFill>
                <a:prstClr val="black"/>
              </a:solidFill>
            </a:endParaRPr>
          </a:p>
        </p:txBody>
      </p:sp>
      <p:sp>
        <p:nvSpPr>
          <p:cNvPr id="4262" name="Rectangle 166"/>
          <p:cNvSpPr>
            <a:spLocks noChangeArrowheads="1"/>
          </p:cNvSpPr>
          <p:nvPr/>
        </p:nvSpPr>
        <p:spPr bwMode="auto">
          <a:xfrm>
            <a:off x="2990078" y="5976104"/>
            <a:ext cx="82550" cy="82550"/>
          </a:xfrm>
          <a:prstGeom prst="rect">
            <a:avLst/>
          </a:prstGeom>
          <a:solidFill>
            <a:srgbClr val="008676"/>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63" name="Rectangle 167"/>
          <p:cNvSpPr>
            <a:spLocks noChangeArrowheads="1"/>
          </p:cNvSpPr>
          <p:nvPr/>
        </p:nvSpPr>
        <p:spPr bwMode="auto">
          <a:xfrm>
            <a:off x="3161528" y="5963404"/>
            <a:ext cx="14184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r>
              <a:rPr lang="en-IN" sz="1200" dirty="0" smtClean="0">
                <a:solidFill>
                  <a:prstClr val="black"/>
                </a:solidFill>
                <a:latin typeface="Arial"/>
              </a:rPr>
              <a:t>STAFF RETENTION</a:t>
            </a:r>
            <a:endParaRPr lang="en-US" sz="3600" b="0" dirty="0" smtClean="0">
              <a:solidFill>
                <a:prstClr val="black"/>
              </a:solidFill>
              <a:latin typeface="Arial"/>
              <a:cs typeface="Arial" pitchFamily="34" charset="0"/>
            </a:endParaRPr>
          </a:p>
        </p:txBody>
      </p:sp>
      <p:sp>
        <p:nvSpPr>
          <p:cNvPr id="4264" name="Rectangle 168"/>
          <p:cNvSpPr>
            <a:spLocks noChangeArrowheads="1"/>
          </p:cNvSpPr>
          <p:nvPr/>
        </p:nvSpPr>
        <p:spPr bwMode="auto">
          <a:xfrm>
            <a:off x="4977628" y="5976104"/>
            <a:ext cx="82550" cy="82550"/>
          </a:xfrm>
          <a:prstGeom prst="rect">
            <a:avLst/>
          </a:prstGeom>
          <a:solidFill>
            <a:srgbClr val="123058"/>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265" name="Rectangle 169"/>
          <p:cNvSpPr>
            <a:spLocks noChangeArrowheads="1"/>
          </p:cNvSpPr>
          <p:nvPr/>
        </p:nvSpPr>
        <p:spPr bwMode="auto">
          <a:xfrm>
            <a:off x="5123678" y="5963404"/>
            <a:ext cx="141115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a:r>
              <a:rPr lang="en-IN" sz="1200" dirty="0" smtClean="0">
                <a:solidFill>
                  <a:prstClr val="black"/>
                </a:solidFill>
                <a:latin typeface="Arial"/>
              </a:rPr>
              <a:t>STAFF APPRAISAL</a:t>
            </a:r>
            <a:endParaRPr lang="en-US" sz="3600" b="0" dirty="0" smtClean="0">
              <a:solidFill>
                <a:prstClr val="black"/>
              </a:solidFill>
              <a:latin typeface="Arial"/>
              <a:cs typeface="Arial" pitchFamily="34" charset="0"/>
            </a:endParaRPr>
          </a:p>
        </p:txBody>
      </p:sp>
      <p:sp>
        <p:nvSpPr>
          <p:cNvPr id="198" name="Rectangle 152"/>
          <p:cNvSpPr>
            <a:spLocks noChangeArrowheads="1"/>
          </p:cNvSpPr>
          <p:nvPr/>
        </p:nvSpPr>
        <p:spPr bwMode="auto">
          <a:xfrm rot="16200000">
            <a:off x="626263" y="2890608"/>
            <a:ext cx="99065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Broadly Used</a:t>
            </a:r>
            <a:endParaRPr lang="en-US" sz="3600" b="0" dirty="0" smtClean="0">
              <a:solidFill>
                <a:prstClr val="black"/>
              </a:solidFill>
              <a:latin typeface="Arial"/>
              <a:cs typeface="Arial" pitchFamily="34" charset="0"/>
            </a:endParaRPr>
          </a:p>
        </p:txBody>
      </p:sp>
      <p:sp>
        <p:nvSpPr>
          <p:cNvPr id="199" name="Rectangle 152"/>
          <p:cNvSpPr>
            <a:spLocks noChangeArrowheads="1"/>
          </p:cNvSpPr>
          <p:nvPr/>
        </p:nvSpPr>
        <p:spPr bwMode="auto">
          <a:xfrm rot="16200000">
            <a:off x="718438" y="1846668"/>
            <a:ext cx="80631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IN" sz="1200" i="1" dirty="0" smtClean="0">
                <a:solidFill>
                  <a:prstClr val="black"/>
                </a:solidFill>
                <a:latin typeface="Arial"/>
              </a:rPr>
              <a:t>Ubiquitous</a:t>
            </a:r>
            <a:endParaRPr lang="en-US" sz="3600" b="0" dirty="0" smtClean="0">
              <a:solidFill>
                <a:prstClr val="black"/>
              </a:solidFill>
              <a:latin typeface="Arial"/>
              <a:cs typeface="Arial" pitchFamily="34" charset="0"/>
            </a:endParaRPr>
          </a:p>
        </p:txBody>
      </p:sp>
      <p:sp>
        <p:nvSpPr>
          <p:cNvPr id="286" name="Rectangle 119"/>
          <p:cNvSpPr>
            <a:spLocks noChangeArrowheads="1"/>
          </p:cNvSpPr>
          <p:nvPr/>
        </p:nvSpPr>
        <p:spPr bwMode="auto">
          <a:xfrm>
            <a:off x="2161403" y="5458805"/>
            <a:ext cx="95250"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smtClean="0">
                <a:solidFill>
                  <a:srgbClr val="FFFFFF"/>
                </a:solidFill>
              </a:rPr>
              <a:t>-</a:t>
            </a:r>
            <a:endParaRPr lang="en-US" sz="1800" b="0" smtClean="0">
              <a:solidFill>
                <a:prstClr val="black"/>
              </a:solidFill>
              <a:latin typeface="Arial" pitchFamily="34" charset="0"/>
            </a:endParaRPr>
          </a:p>
        </p:txBody>
      </p:sp>
      <p:grpSp>
        <p:nvGrpSpPr>
          <p:cNvPr id="5" name="Group 99"/>
          <p:cNvGrpSpPr>
            <a:grpSpLocks noChangeAspect="1"/>
          </p:cNvGrpSpPr>
          <p:nvPr/>
        </p:nvGrpSpPr>
        <p:grpSpPr bwMode="auto">
          <a:xfrm>
            <a:off x="2545578" y="1466243"/>
            <a:ext cx="5281614" cy="2987675"/>
            <a:chOff x="1641" y="640"/>
            <a:chExt cx="3327" cy="1882"/>
          </a:xfrm>
        </p:grpSpPr>
        <p:sp>
          <p:nvSpPr>
            <p:cNvPr id="1124" name="Oval 100"/>
            <p:cNvSpPr>
              <a:spLocks noChangeArrowheads="1"/>
            </p:cNvSpPr>
            <p:nvPr/>
          </p:nvSpPr>
          <p:spPr bwMode="auto">
            <a:xfrm>
              <a:off x="2370" y="669"/>
              <a:ext cx="54" cy="5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5" name="Freeform 101"/>
            <p:cNvSpPr>
              <a:spLocks noEditPoints="1"/>
            </p:cNvSpPr>
            <p:nvPr/>
          </p:nvSpPr>
          <p:spPr bwMode="auto">
            <a:xfrm>
              <a:off x="2367" y="666"/>
              <a:ext cx="60" cy="6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6" name="Oval 102"/>
            <p:cNvSpPr>
              <a:spLocks noChangeArrowheads="1"/>
            </p:cNvSpPr>
            <p:nvPr/>
          </p:nvSpPr>
          <p:spPr bwMode="auto">
            <a:xfrm>
              <a:off x="3972" y="939"/>
              <a:ext cx="60" cy="5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7" name="Freeform 103"/>
            <p:cNvSpPr>
              <a:spLocks noEditPoints="1"/>
            </p:cNvSpPr>
            <p:nvPr/>
          </p:nvSpPr>
          <p:spPr bwMode="auto">
            <a:xfrm>
              <a:off x="3969" y="936"/>
              <a:ext cx="66" cy="60"/>
            </a:xfrm>
            <a:custGeom>
              <a:avLst/>
              <a:gdLst/>
              <a:ahLst/>
              <a:cxnLst>
                <a:cxn ang="0">
                  <a:pos x="176" y="82"/>
                </a:cxn>
                <a:cxn ang="0">
                  <a:pos x="169" y="113"/>
                </a:cxn>
                <a:cxn ang="0">
                  <a:pos x="149" y="138"/>
                </a:cxn>
                <a:cxn ang="0">
                  <a:pos x="121" y="154"/>
                </a:cxn>
                <a:cxn ang="0">
                  <a:pos x="87" y="160"/>
                </a:cxn>
                <a:cxn ang="0">
                  <a:pos x="53" y="153"/>
                </a:cxn>
                <a:cxn ang="0">
                  <a:pos x="26" y="136"/>
                </a:cxn>
                <a:cxn ang="0">
                  <a:pos x="7" y="110"/>
                </a:cxn>
                <a:cxn ang="0">
                  <a:pos x="1" y="79"/>
                </a:cxn>
                <a:cxn ang="0">
                  <a:pos x="8" y="48"/>
                </a:cxn>
                <a:cxn ang="0">
                  <a:pos x="28" y="23"/>
                </a:cxn>
                <a:cxn ang="0">
                  <a:pos x="56" y="7"/>
                </a:cxn>
                <a:cxn ang="0">
                  <a:pos x="90" y="1"/>
                </a:cxn>
                <a:cxn ang="0">
                  <a:pos x="123" y="8"/>
                </a:cxn>
                <a:cxn ang="0">
                  <a:pos x="152" y="25"/>
                </a:cxn>
                <a:cxn ang="0">
                  <a:pos x="170" y="51"/>
                </a:cxn>
                <a:cxn ang="0">
                  <a:pos x="155" y="54"/>
                </a:cxn>
                <a:cxn ang="0">
                  <a:pos x="139" y="34"/>
                </a:cxn>
                <a:cxn ang="0">
                  <a:pos x="115" y="21"/>
                </a:cxn>
                <a:cxn ang="0">
                  <a:pos x="87" y="16"/>
                </a:cxn>
                <a:cxn ang="0">
                  <a:pos x="59" y="22"/>
                </a:cxn>
                <a:cxn ang="0">
                  <a:pos x="37" y="36"/>
                </a:cxn>
                <a:cxn ang="0">
                  <a:pos x="21" y="57"/>
                </a:cxn>
                <a:cxn ang="0">
                  <a:pos x="16" y="82"/>
                </a:cxn>
                <a:cxn ang="0">
                  <a:pos x="22" y="107"/>
                </a:cxn>
                <a:cxn ang="0">
                  <a:pos x="39" y="127"/>
                </a:cxn>
                <a:cxn ang="0">
                  <a:pos x="62" y="140"/>
                </a:cxn>
                <a:cxn ang="0">
                  <a:pos x="90" y="145"/>
                </a:cxn>
                <a:cxn ang="0">
                  <a:pos x="118" y="139"/>
                </a:cxn>
                <a:cxn ang="0">
                  <a:pos x="141" y="125"/>
                </a:cxn>
                <a:cxn ang="0">
                  <a:pos x="156" y="104"/>
                </a:cxn>
                <a:cxn ang="0">
                  <a:pos x="161" y="79"/>
                </a:cxn>
                <a:cxn ang="0">
                  <a:pos x="155" y="54"/>
                </a:cxn>
              </a:cxnLst>
              <a:rect l="0" t="0" r="r" b="b"/>
              <a:pathLst>
                <a:path w="177" h="161">
                  <a:moveTo>
                    <a:pt x="176" y="79"/>
                  </a:moveTo>
                  <a:cubicBezTo>
                    <a:pt x="177" y="80"/>
                    <a:pt x="177" y="81"/>
                    <a:pt x="176" y="82"/>
                  </a:cubicBezTo>
                  <a:lnTo>
                    <a:pt x="170" y="110"/>
                  </a:lnTo>
                  <a:cubicBezTo>
                    <a:pt x="170" y="111"/>
                    <a:pt x="170" y="112"/>
                    <a:pt x="169" y="113"/>
                  </a:cubicBezTo>
                  <a:lnTo>
                    <a:pt x="152" y="136"/>
                  </a:lnTo>
                  <a:cubicBezTo>
                    <a:pt x="151" y="137"/>
                    <a:pt x="150" y="138"/>
                    <a:pt x="149" y="138"/>
                  </a:cubicBezTo>
                  <a:lnTo>
                    <a:pt x="123" y="153"/>
                  </a:lnTo>
                  <a:cubicBezTo>
                    <a:pt x="123" y="154"/>
                    <a:pt x="122" y="154"/>
                    <a:pt x="121" y="154"/>
                  </a:cubicBezTo>
                  <a:lnTo>
                    <a:pt x="90" y="160"/>
                  </a:lnTo>
                  <a:cubicBezTo>
                    <a:pt x="89" y="161"/>
                    <a:pt x="88" y="161"/>
                    <a:pt x="87" y="160"/>
                  </a:cubicBezTo>
                  <a:lnTo>
                    <a:pt x="56" y="154"/>
                  </a:lnTo>
                  <a:cubicBezTo>
                    <a:pt x="55" y="154"/>
                    <a:pt x="54" y="154"/>
                    <a:pt x="53" y="153"/>
                  </a:cubicBezTo>
                  <a:lnTo>
                    <a:pt x="28" y="138"/>
                  </a:lnTo>
                  <a:cubicBezTo>
                    <a:pt x="28" y="138"/>
                    <a:pt x="27" y="137"/>
                    <a:pt x="26" y="136"/>
                  </a:cubicBezTo>
                  <a:lnTo>
                    <a:pt x="8" y="113"/>
                  </a:lnTo>
                  <a:cubicBezTo>
                    <a:pt x="7" y="112"/>
                    <a:pt x="7" y="111"/>
                    <a:pt x="7" y="110"/>
                  </a:cubicBezTo>
                  <a:lnTo>
                    <a:pt x="1" y="82"/>
                  </a:lnTo>
                  <a:cubicBezTo>
                    <a:pt x="0" y="81"/>
                    <a:pt x="0" y="80"/>
                    <a:pt x="1" y="79"/>
                  </a:cubicBezTo>
                  <a:lnTo>
                    <a:pt x="7" y="51"/>
                  </a:lnTo>
                  <a:cubicBezTo>
                    <a:pt x="7" y="50"/>
                    <a:pt x="7" y="48"/>
                    <a:pt x="8" y="48"/>
                  </a:cubicBezTo>
                  <a:lnTo>
                    <a:pt x="26" y="25"/>
                  </a:lnTo>
                  <a:cubicBezTo>
                    <a:pt x="27" y="24"/>
                    <a:pt x="28" y="23"/>
                    <a:pt x="28" y="23"/>
                  </a:cubicBezTo>
                  <a:lnTo>
                    <a:pt x="53" y="8"/>
                  </a:lnTo>
                  <a:cubicBezTo>
                    <a:pt x="54" y="7"/>
                    <a:pt x="55" y="7"/>
                    <a:pt x="56" y="7"/>
                  </a:cubicBezTo>
                  <a:lnTo>
                    <a:pt x="87" y="1"/>
                  </a:lnTo>
                  <a:cubicBezTo>
                    <a:pt x="88" y="0"/>
                    <a:pt x="89" y="0"/>
                    <a:pt x="90" y="1"/>
                  </a:cubicBezTo>
                  <a:lnTo>
                    <a:pt x="121" y="7"/>
                  </a:lnTo>
                  <a:cubicBezTo>
                    <a:pt x="122" y="7"/>
                    <a:pt x="123" y="7"/>
                    <a:pt x="123" y="8"/>
                  </a:cubicBezTo>
                  <a:lnTo>
                    <a:pt x="149" y="23"/>
                  </a:lnTo>
                  <a:cubicBezTo>
                    <a:pt x="150" y="23"/>
                    <a:pt x="151" y="24"/>
                    <a:pt x="152" y="25"/>
                  </a:cubicBezTo>
                  <a:lnTo>
                    <a:pt x="169" y="48"/>
                  </a:lnTo>
                  <a:cubicBezTo>
                    <a:pt x="170" y="49"/>
                    <a:pt x="170" y="50"/>
                    <a:pt x="170" y="51"/>
                  </a:cubicBezTo>
                  <a:lnTo>
                    <a:pt x="176" y="79"/>
                  </a:lnTo>
                  <a:close/>
                  <a:moveTo>
                    <a:pt x="155" y="54"/>
                  </a:moveTo>
                  <a:lnTo>
                    <a:pt x="156" y="57"/>
                  </a:lnTo>
                  <a:lnTo>
                    <a:pt x="139" y="34"/>
                  </a:lnTo>
                  <a:lnTo>
                    <a:pt x="141" y="36"/>
                  </a:lnTo>
                  <a:lnTo>
                    <a:pt x="115" y="21"/>
                  </a:lnTo>
                  <a:lnTo>
                    <a:pt x="118" y="22"/>
                  </a:lnTo>
                  <a:lnTo>
                    <a:pt x="87" y="16"/>
                  </a:lnTo>
                  <a:lnTo>
                    <a:pt x="90" y="16"/>
                  </a:lnTo>
                  <a:lnTo>
                    <a:pt x="59" y="22"/>
                  </a:lnTo>
                  <a:lnTo>
                    <a:pt x="62" y="21"/>
                  </a:lnTo>
                  <a:lnTo>
                    <a:pt x="37" y="36"/>
                  </a:lnTo>
                  <a:lnTo>
                    <a:pt x="39" y="34"/>
                  </a:lnTo>
                  <a:lnTo>
                    <a:pt x="21" y="57"/>
                  </a:lnTo>
                  <a:lnTo>
                    <a:pt x="22" y="54"/>
                  </a:lnTo>
                  <a:lnTo>
                    <a:pt x="16" y="82"/>
                  </a:lnTo>
                  <a:lnTo>
                    <a:pt x="16" y="79"/>
                  </a:lnTo>
                  <a:lnTo>
                    <a:pt x="22" y="107"/>
                  </a:lnTo>
                  <a:lnTo>
                    <a:pt x="21" y="104"/>
                  </a:lnTo>
                  <a:lnTo>
                    <a:pt x="39" y="127"/>
                  </a:lnTo>
                  <a:lnTo>
                    <a:pt x="37" y="125"/>
                  </a:lnTo>
                  <a:lnTo>
                    <a:pt x="62" y="140"/>
                  </a:lnTo>
                  <a:lnTo>
                    <a:pt x="59" y="139"/>
                  </a:lnTo>
                  <a:lnTo>
                    <a:pt x="90" y="145"/>
                  </a:lnTo>
                  <a:lnTo>
                    <a:pt x="87" y="145"/>
                  </a:lnTo>
                  <a:lnTo>
                    <a:pt x="118" y="139"/>
                  </a:lnTo>
                  <a:lnTo>
                    <a:pt x="115" y="140"/>
                  </a:lnTo>
                  <a:lnTo>
                    <a:pt x="141" y="125"/>
                  </a:lnTo>
                  <a:lnTo>
                    <a:pt x="139" y="127"/>
                  </a:lnTo>
                  <a:lnTo>
                    <a:pt x="156" y="104"/>
                  </a:lnTo>
                  <a:lnTo>
                    <a:pt x="155" y="107"/>
                  </a:lnTo>
                  <a:lnTo>
                    <a:pt x="161" y="79"/>
                  </a:lnTo>
                  <a:lnTo>
                    <a:pt x="161" y="82"/>
                  </a:lnTo>
                  <a:lnTo>
                    <a:pt x="155"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8" name="Oval 104"/>
            <p:cNvSpPr>
              <a:spLocks noChangeArrowheads="1"/>
            </p:cNvSpPr>
            <p:nvPr/>
          </p:nvSpPr>
          <p:spPr bwMode="auto">
            <a:xfrm>
              <a:off x="2538" y="2295"/>
              <a:ext cx="54" cy="6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9" name="Freeform 105"/>
            <p:cNvSpPr>
              <a:spLocks noEditPoints="1"/>
            </p:cNvSpPr>
            <p:nvPr/>
          </p:nvSpPr>
          <p:spPr bwMode="auto">
            <a:xfrm>
              <a:off x="2535" y="2292"/>
              <a:ext cx="60" cy="66"/>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0" name="Rectangle 106"/>
            <p:cNvSpPr>
              <a:spLocks noChangeArrowheads="1"/>
            </p:cNvSpPr>
            <p:nvPr/>
          </p:nvSpPr>
          <p:spPr bwMode="auto">
            <a:xfrm>
              <a:off x="1641" y="640"/>
              <a:ext cx="696" cy="228"/>
            </a:xfrm>
            <a:prstGeom prst="rect">
              <a:avLst/>
            </a:prstGeom>
            <a:solidFill>
              <a:srgbClr val="12305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1" name="Rectangle 107"/>
            <p:cNvSpPr>
              <a:spLocks noChangeArrowheads="1"/>
            </p:cNvSpPr>
            <p:nvPr/>
          </p:nvSpPr>
          <p:spPr bwMode="auto">
            <a:xfrm>
              <a:off x="1663" y="655"/>
              <a:ext cx="7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smtClean="0">
                  <a:solidFill>
                    <a:srgbClr val="FFFFFF"/>
                  </a:solidFill>
                </a:rPr>
                <a:t>Annual performance </a:t>
              </a:r>
              <a:endParaRPr lang="en-US" sz="1800" b="0" smtClean="0">
                <a:solidFill>
                  <a:prstClr val="black"/>
                </a:solidFill>
                <a:latin typeface="Arial" pitchFamily="34" charset="0"/>
              </a:endParaRPr>
            </a:p>
          </p:txBody>
        </p:sp>
        <p:sp>
          <p:nvSpPr>
            <p:cNvPr id="1132" name="Rectangle 108"/>
            <p:cNvSpPr>
              <a:spLocks noChangeArrowheads="1"/>
            </p:cNvSpPr>
            <p:nvPr/>
          </p:nvSpPr>
          <p:spPr bwMode="auto">
            <a:xfrm>
              <a:off x="1867" y="757"/>
              <a:ext cx="30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smtClean="0">
                  <a:solidFill>
                    <a:srgbClr val="FFFFFF"/>
                  </a:solidFill>
                </a:rPr>
                <a:t>reviews</a:t>
              </a:r>
              <a:endParaRPr lang="en-US" sz="1800" b="0" smtClean="0">
                <a:solidFill>
                  <a:prstClr val="black"/>
                </a:solidFill>
                <a:latin typeface="Arial" pitchFamily="34" charset="0"/>
              </a:endParaRPr>
            </a:p>
          </p:txBody>
        </p:sp>
        <p:sp>
          <p:nvSpPr>
            <p:cNvPr id="1133" name="Rectangle 109"/>
            <p:cNvSpPr>
              <a:spLocks noChangeArrowheads="1"/>
            </p:cNvSpPr>
            <p:nvPr/>
          </p:nvSpPr>
          <p:spPr bwMode="auto">
            <a:xfrm>
              <a:off x="4047" y="732"/>
              <a:ext cx="918" cy="460"/>
            </a:xfrm>
            <a:prstGeom prst="rect">
              <a:avLst/>
            </a:prstGeom>
            <a:solidFill>
              <a:srgbClr val="12305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4" name="Rectangle 110"/>
            <p:cNvSpPr>
              <a:spLocks noChangeArrowheads="1"/>
            </p:cNvSpPr>
            <p:nvPr/>
          </p:nvSpPr>
          <p:spPr bwMode="auto">
            <a:xfrm>
              <a:off x="4098" y="739"/>
              <a:ext cx="870" cy="4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b="0" dirty="0" smtClean="0">
                  <a:solidFill>
                    <a:srgbClr val="FFFFFF"/>
                  </a:solidFill>
                  <a:latin typeface="Arial" panose="020B0604020202020204" pitchFamily="34" charset="0"/>
                  <a:cs typeface="Arial" panose="020B0604020202020204" pitchFamily="34" charset="0"/>
                </a:rPr>
                <a:t>Regular informal performance conservations </a:t>
              </a:r>
              <a:endParaRPr lang="en-US" b="0" dirty="0" smtClean="0">
                <a:solidFill>
                  <a:prstClr val="black"/>
                </a:solidFill>
                <a:latin typeface="Arial" pitchFamily="34" charset="0"/>
                <a:cs typeface="Arial" panose="020B0604020202020204" pitchFamily="34" charset="0"/>
              </a:endParaRPr>
            </a:p>
          </p:txBody>
        </p:sp>
        <p:sp>
          <p:nvSpPr>
            <p:cNvPr id="1137" name="Rectangle 113"/>
            <p:cNvSpPr>
              <a:spLocks noChangeArrowheads="1"/>
            </p:cNvSpPr>
            <p:nvPr/>
          </p:nvSpPr>
          <p:spPr bwMode="auto">
            <a:xfrm>
              <a:off x="2187" y="2378"/>
              <a:ext cx="762" cy="126"/>
            </a:xfrm>
            <a:prstGeom prst="rect">
              <a:avLst/>
            </a:prstGeom>
            <a:solidFill>
              <a:srgbClr val="12305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8" name="Rectangle 114"/>
            <p:cNvSpPr>
              <a:spLocks noChangeArrowheads="1"/>
            </p:cNvSpPr>
            <p:nvPr/>
          </p:nvSpPr>
          <p:spPr bwMode="auto">
            <a:xfrm>
              <a:off x="2204" y="2396"/>
              <a:ext cx="81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dirty="0" smtClean="0">
                  <a:solidFill>
                    <a:srgbClr val="FFFFFF"/>
                  </a:solidFill>
                </a:rPr>
                <a:t>360 degree appraisals</a:t>
              </a:r>
              <a:endParaRPr lang="en-US" sz="1800" b="0" dirty="0" smtClean="0">
                <a:solidFill>
                  <a:prstClr val="black"/>
                </a:solidFill>
                <a:latin typeface="Arial" pitchFamily="34" charset="0"/>
              </a:endParaRPr>
            </a:p>
          </p:txBody>
        </p:sp>
      </p:grpSp>
      <p:sp>
        <p:nvSpPr>
          <p:cNvPr id="317" name="Freeform 43"/>
          <p:cNvSpPr>
            <a:spLocks noEditPoints="1"/>
          </p:cNvSpPr>
          <p:nvPr/>
        </p:nvSpPr>
        <p:spPr bwMode="auto">
          <a:xfrm>
            <a:off x="1269227" y="5349270"/>
            <a:ext cx="95250" cy="9525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318" name="Oval 42"/>
          <p:cNvSpPr>
            <a:spLocks noChangeArrowheads="1"/>
          </p:cNvSpPr>
          <p:nvPr/>
        </p:nvSpPr>
        <p:spPr bwMode="auto">
          <a:xfrm>
            <a:off x="1286690" y="5354032"/>
            <a:ext cx="85725" cy="85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solidFill>
                <a:prstClr val="black"/>
              </a:solidFill>
            </a:endParaRPr>
          </a:p>
        </p:txBody>
      </p:sp>
      <p:grpSp>
        <p:nvGrpSpPr>
          <p:cNvPr id="6" name="Group 118"/>
          <p:cNvGrpSpPr>
            <a:grpSpLocks noChangeAspect="1"/>
          </p:cNvGrpSpPr>
          <p:nvPr/>
        </p:nvGrpSpPr>
        <p:grpSpPr bwMode="auto">
          <a:xfrm>
            <a:off x="2928166" y="2174268"/>
            <a:ext cx="3848106" cy="1687513"/>
            <a:chOff x="1882" y="1086"/>
            <a:chExt cx="2424" cy="1063"/>
          </a:xfrm>
        </p:grpSpPr>
        <p:sp>
          <p:nvSpPr>
            <p:cNvPr id="1143" name="Oval 119"/>
            <p:cNvSpPr>
              <a:spLocks noChangeArrowheads="1"/>
            </p:cNvSpPr>
            <p:nvPr/>
          </p:nvSpPr>
          <p:spPr bwMode="auto">
            <a:xfrm>
              <a:off x="2646" y="1419"/>
              <a:ext cx="60" cy="5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4" name="Freeform 120"/>
            <p:cNvSpPr>
              <a:spLocks noEditPoints="1"/>
            </p:cNvSpPr>
            <p:nvPr/>
          </p:nvSpPr>
          <p:spPr bwMode="auto">
            <a:xfrm>
              <a:off x="2643" y="1416"/>
              <a:ext cx="66" cy="60"/>
            </a:xfrm>
            <a:custGeom>
              <a:avLst/>
              <a:gdLst/>
              <a:ahLst/>
              <a:cxnLst>
                <a:cxn ang="0">
                  <a:pos x="176" y="82"/>
                </a:cxn>
                <a:cxn ang="0">
                  <a:pos x="169" y="113"/>
                </a:cxn>
                <a:cxn ang="0">
                  <a:pos x="149" y="138"/>
                </a:cxn>
                <a:cxn ang="0">
                  <a:pos x="121" y="154"/>
                </a:cxn>
                <a:cxn ang="0">
                  <a:pos x="87" y="160"/>
                </a:cxn>
                <a:cxn ang="0">
                  <a:pos x="53" y="153"/>
                </a:cxn>
                <a:cxn ang="0">
                  <a:pos x="26" y="136"/>
                </a:cxn>
                <a:cxn ang="0">
                  <a:pos x="7" y="110"/>
                </a:cxn>
                <a:cxn ang="0">
                  <a:pos x="1" y="79"/>
                </a:cxn>
                <a:cxn ang="0">
                  <a:pos x="8" y="48"/>
                </a:cxn>
                <a:cxn ang="0">
                  <a:pos x="28" y="23"/>
                </a:cxn>
                <a:cxn ang="0">
                  <a:pos x="56" y="7"/>
                </a:cxn>
                <a:cxn ang="0">
                  <a:pos x="90" y="1"/>
                </a:cxn>
                <a:cxn ang="0">
                  <a:pos x="123" y="8"/>
                </a:cxn>
                <a:cxn ang="0">
                  <a:pos x="152" y="25"/>
                </a:cxn>
                <a:cxn ang="0">
                  <a:pos x="170" y="51"/>
                </a:cxn>
                <a:cxn ang="0">
                  <a:pos x="155" y="54"/>
                </a:cxn>
                <a:cxn ang="0">
                  <a:pos x="139" y="34"/>
                </a:cxn>
                <a:cxn ang="0">
                  <a:pos x="115" y="21"/>
                </a:cxn>
                <a:cxn ang="0">
                  <a:pos x="87" y="16"/>
                </a:cxn>
                <a:cxn ang="0">
                  <a:pos x="59" y="22"/>
                </a:cxn>
                <a:cxn ang="0">
                  <a:pos x="37" y="36"/>
                </a:cxn>
                <a:cxn ang="0">
                  <a:pos x="21" y="57"/>
                </a:cxn>
                <a:cxn ang="0">
                  <a:pos x="16" y="82"/>
                </a:cxn>
                <a:cxn ang="0">
                  <a:pos x="22" y="107"/>
                </a:cxn>
                <a:cxn ang="0">
                  <a:pos x="39" y="127"/>
                </a:cxn>
                <a:cxn ang="0">
                  <a:pos x="62" y="140"/>
                </a:cxn>
                <a:cxn ang="0">
                  <a:pos x="90" y="145"/>
                </a:cxn>
                <a:cxn ang="0">
                  <a:pos x="118" y="139"/>
                </a:cxn>
                <a:cxn ang="0">
                  <a:pos x="141" y="125"/>
                </a:cxn>
                <a:cxn ang="0">
                  <a:pos x="156" y="104"/>
                </a:cxn>
                <a:cxn ang="0">
                  <a:pos x="161" y="79"/>
                </a:cxn>
                <a:cxn ang="0">
                  <a:pos x="155" y="54"/>
                </a:cxn>
              </a:cxnLst>
              <a:rect l="0" t="0" r="r" b="b"/>
              <a:pathLst>
                <a:path w="177" h="161">
                  <a:moveTo>
                    <a:pt x="176" y="79"/>
                  </a:moveTo>
                  <a:cubicBezTo>
                    <a:pt x="177" y="80"/>
                    <a:pt x="177" y="81"/>
                    <a:pt x="176" y="82"/>
                  </a:cubicBezTo>
                  <a:lnTo>
                    <a:pt x="170" y="110"/>
                  </a:lnTo>
                  <a:cubicBezTo>
                    <a:pt x="170" y="111"/>
                    <a:pt x="170" y="112"/>
                    <a:pt x="169" y="113"/>
                  </a:cubicBezTo>
                  <a:lnTo>
                    <a:pt x="152" y="136"/>
                  </a:lnTo>
                  <a:cubicBezTo>
                    <a:pt x="151" y="137"/>
                    <a:pt x="150" y="138"/>
                    <a:pt x="149" y="138"/>
                  </a:cubicBezTo>
                  <a:lnTo>
                    <a:pt x="123" y="153"/>
                  </a:lnTo>
                  <a:cubicBezTo>
                    <a:pt x="123" y="154"/>
                    <a:pt x="122" y="154"/>
                    <a:pt x="121" y="154"/>
                  </a:cubicBezTo>
                  <a:lnTo>
                    <a:pt x="90" y="160"/>
                  </a:lnTo>
                  <a:cubicBezTo>
                    <a:pt x="89" y="161"/>
                    <a:pt x="88" y="161"/>
                    <a:pt x="87" y="160"/>
                  </a:cubicBezTo>
                  <a:lnTo>
                    <a:pt x="56" y="154"/>
                  </a:lnTo>
                  <a:cubicBezTo>
                    <a:pt x="55" y="154"/>
                    <a:pt x="54" y="154"/>
                    <a:pt x="53" y="153"/>
                  </a:cubicBezTo>
                  <a:lnTo>
                    <a:pt x="28" y="138"/>
                  </a:lnTo>
                  <a:cubicBezTo>
                    <a:pt x="28" y="138"/>
                    <a:pt x="27" y="137"/>
                    <a:pt x="26" y="136"/>
                  </a:cubicBezTo>
                  <a:lnTo>
                    <a:pt x="8" y="113"/>
                  </a:lnTo>
                  <a:cubicBezTo>
                    <a:pt x="7" y="112"/>
                    <a:pt x="7" y="111"/>
                    <a:pt x="7" y="110"/>
                  </a:cubicBezTo>
                  <a:lnTo>
                    <a:pt x="1" y="82"/>
                  </a:lnTo>
                  <a:cubicBezTo>
                    <a:pt x="0" y="81"/>
                    <a:pt x="0" y="80"/>
                    <a:pt x="1" y="79"/>
                  </a:cubicBezTo>
                  <a:lnTo>
                    <a:pt x="7" y="51"/>
                  </a:lnTo>
                  <a:cubicBezTo>
                    <a:pt x="7" y="50"/>
                    <a:pt x="7" y="48"/>
                    <a:pt x="8" y="48"/>
                  </a:cubicBezTo>
                  <a:lnTo>
                    <a:pt x="26" y="25"/>
                  </a:lnTo>
                  <a:cubicBezTo>
                    <a:pt x="27" y="24"/>
                    <a:pt x="28" y="23"/>
                    <a:pt x="28" y="23"/>
                  </a:cubicBezTo>
                  <a:lnTo>
                    <a:pt x="53" y="8"/>
                  </a:lnTo>
                  <a:cubicBezTo>
                    <a:pt x="54" y="7"/>
                    <a:pt x="55" y="7"/>
                    <a:pt x="56" y="7"/>
                  </a:cubicBezTo>
                  <a:lnTo>
                    <a:pt x="87" y="1"/>
                  </a:lnTo>
                  <a:cubicBezTo>
                    <a:pt x="88" y="0"/>
                    <a:pt x="89" y="0"/>
                    <a:pt x="90" y="1"/>
                  </a:cubicBezTo>
                  <a:lnTo>
                    <a:pt x="121" y="7"/>
                  </a:lnTo>
                  <a:cubicBezTo>
                    <a:pt x="122" y="7"/>
                    <a:pt x="123" y="7"/>
                    <a:pt x="123" y="8"/>
                  </a:cubicBezTo>
                  <a:lnTo>
                    <a:pt x="149" y="23"/>
                  </a:lnTo>
                  <a:cubicBezTo>
                    <a:pt x="150" y="23"/>
                    <a:pt x="151" y="24"/>
                    <a:pt x="152" y="25"/>
                  </a:cubicBezTo>
                  <a:lnTo>
                    <a:pt x="169" y="48"/>
                  </a:lnTo>
                  <a:cubicBezTo>
                    <a:pt x="170" y="49"/>
                    <a:pt x="170" y="50"/>
                    <a:pt x="170" y="51"/>
                  </a:cubicBezTo>
                  <a:lnTo>
                    <a:pt x="176" y="79"/>
                  </a:lnTo>
                  <a:close/>
                  <a:moveTo>
                    <a:pt x="155" y="54"/>
                  </a:moveTo>
                  <a:lnTo>
                    <a:pt x="156" y="57"/>
                  </a:lnTo>
                  <a:lnTo>
                    <a:pt x="139" y="34"/>
                  </a:lnTo>
                  <a:lnTo>
                    <a:pt x="141" y="36"/>
                  </a:lnTo>
                  <a:lnTo>
                    <a:pt x="115" y="21"/>
                  </a:lnTo>
                  <a:lnTo>
                    <a:pt x="118" y="22"/>
                  </a:lnTo>
                  <a:lnTo>
                    <a:pt x="87" y="16"/>
                  </a:lnTo>
                  <a:lnTo>
                    <a:pt x="90" y="16"/>
                  </a:lnTo>
                  <a:lnTo>
                    <a:pt x="59" y="22"/>
                  </a:lnTo>
                  <a:lnTo>
                    <a:pt x="62" y="21"/>
                  </a:lnTo>
                  <a:lnTo>
                    <a:pt x="37" y="36"/>
                  </a:lnTo>
                  <a:lnTo>
                    <a:pt x="39" y="34"/>
                  </a:lnTo>
                  <a:lnTo>
                    <a:pt x="21" y="57"/>
                  </a:lnTo>
                  <a:lnTo>
                    <a:pt x="22" y="54"/>
                  </a:lnTo>
                  <a:lnTo>
                    <a:pt x="16" y="82"/>
                  </a:lnTo>
                  <a:lnTo>
                    <a:pt x="16" y="79"/>
                  </a:lnTo>
                  <a:lnTo>
                    <a:pt x="22" y="107"/>
                  </a:lnTo>
                  <a:lnTo>
                    <a:pt x="21" y="104"/>
                  </a:lnTo>
                  <a:lnTo>
                    <a:pt x="39" y="127"/>
                  </a:lnTo>
                  <a:lnTo>
                    <a:pt x="37" y="125"/>
                  </a:lnTo>
                  <a:lnTo>
                    <a:pt x="62" y="140"/>
                  </a:lnTo>
                  <a:lnTo>
                    <a:pt x="59" y="139"/>
                  </a:lnTo>
                  <a:lnTo>
                    <a:pt x="90" y="145"/>
                  </a:lnTo>
                  <a:lnTo>
                    <a:pt x="87" y="145"/>
                  </a:lnTo>
                  <a:lnTo>
                    <a:pt x="118" y="139"/>
                  </a:lnTo>
                  <a:lnTo>
                    <a:pt x="115" y="140"/>
                  </a:lnTo>
                  <a:lnTo>
                    <a:pt x="141" y="125"/>
                  </a:lnTo>
                  <a:lnTo>
                    <a:pt x="139" y="127"/>
                  </a:lnTo>
                  <a:lnTo>
                    <a:pt x="156" y="104"/>
                  </a:lnTo>
                  <a:lnTo>
                    <a:pt x="155" y="107"/>
                  </a:lnTo>
                  <a:lnTo>
                    <a:pt x="161" y="79"/>
                  </a:lnTo>
                  <a:lnTo>
                    <a:pt x="161" y="82"/>
                  </a:lnTo>
                  <a:lnTo>
                    <a:pt x="155"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5" name="Oval 121"/>
            <p:cNvSpPr>
              <a:spLocks noChangeArrowheads="1"/>
            </p:cNvSpPr>
            <p:nvPr/>
          </p:nvSpPr>
          <p:spPr bwMode="auto">
            <a:xfrm>
              <a:off x="2604" y="1215"/>
              <a:ext cx="54" cy="5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6" name="Freeform 122"/>
            <p:cNvSpPr>
              <a:spLocks noEditPoints="1"/>
            </p:cNvSpPr>
            <p:nvPr/>
          </p:nvSpPr>
          <p:spPr bwMode="auto">
            <a:xfrm>
              <a:off x="2601" y="1212"/>
              <a:ext cx="60" cy="6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7" name="Oval 123"/>
            <p:cNvSpPr>
              <a:spLocks noChangeArrowheads="1"/>
            </p:cNvSpPr>
            <p:nvPr/>
          </p:nvSpPr>
          <p:spPr bwMode="auto">
            <a:xfrm>
              <a:off x="3582" y="1539"/>
              <a:ext cx="54" cy="5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8" name="Freeform 124"/>
            <p:cNvSpPr>
              <a:spLocks noEditPoints="1"/>
            </p:cNvSpPr>
            <p:nvPr/>
          </p:nvSpPr>
          <p:spPr bwMode="auto">
            <a:xfrm>
              <a:off x="3579" y="1536"/>
              <a:ext cx="60" cy="6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9" name="Oval 125"/>
            <p:cNvSpPr>
              <a:spLocks noChangeArrowheads="1"/>
            </p:cNvSpPr>
            <p:nvPr/>
          </p:nvSpPr>
          <p:spPr bwMode="auto">
            <a:xfrm>
              <a:off x="3824" y="1333"/>
              <a:ext cx="54" cy="6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0" name="Freeform 126"/>
            <p:cNvSpPr>
              <a:spLocks noEditPoints="1"/>
            </p:cNvSpPr>
            <p:nvPr/>
          </p:nvSpPr>
          <p:spPr bwMode="auto">
            <a:xfrm>
              <a:off x="3821" y="1322"/>
              <a:ext cx="60" cy="66"/>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1" name="Oval 127"/>
            <p:cNvSpPr>
              <a:spLocks noChangeArrowheads="1"/>
            </p:cNvSpPr>
            <p:nvPr/>
          </p:nvSpPr>
          <p:spPr bwMode="auto">
            <a:xfrm>
              <a:off x="2526" y="1935"/>
              <a:ext cx="54" cy="5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2" name="Freeform 128"/>
            <p:cNvSpPr>
              <a:spLocks noEditPoints="1"/>
            </p:cNvSpPr>
            <p:nvPr/>
          </p:nvSpPr>
          <p:spPr bwMode="auto">
            <a:xfrm>
              <a:off x="2523" y="1932"/>
              <a:ext cx="60" cy="60"/>
            </a:xfrm>
            <a:custGeom>
              <a:avLst/>
              <a:gdLst/>
              <a:ahLst/>
              <a:cxnLst>
                <a:cxn ang="0">
                  <a:pos x="160" y="82"/>
                </a:cxn>
                <a:cxn ang="0">
                  <a:pos x="153" y="113"/>
                </a:cxn>
                <a:cxn ang="0">
                  <a:pos x="136" y="138"/>
                </a:cxn>
                <a:cxn ang="0">
                  <a:pos x="110" y="154"/>
                </a:cxn>
                <a:cxn ang="0">
                  <a:pos x="79" y="160"/>
                </a:cxn>
                <a:cxn ang="0">
                  <a:pos x="48" y="153"/>
                </a:cxn>
                <a:cxn ang="0">
                  <a:pos x="23" y="136"/>
                </a:cxn>
                <a:cxn ang="0">
                  <a:pos x="7" y="110"/>
                </a:cxn>
                <a:cxn ang="0">
                  <a:pos x="1" y="79"/>
                </a:cxn>
                <a:cxn ang="0">
                  <a:pos x="8" y="48"/>
                </a:cxn>
                <a:cxn ang="0">
                  <a:pos x="25" y="23"/>
                </a:cxn>
                <a:cxn ang="0">
                  <a:pos x="51" y="7"/>
                </a:cxn>
                <a:cxn ang="0">
                  <a:pos x="82" y="1"/>
                </a:cxn>
                <a:cxn ang="0">
                  <a:pos x="113" y="8"/>
                </a:cxn>
                <a:cxn ang="0">
                  <a:pos x="138" y="25"/>
                </a:cxn>
                <a:cxn ang="0">
                  <a:pos x="154" y="51"/>
                </a:cxn>
                <a:cxn ang="0">
                  <a:pos x="139" y="54"/>
                </a:cxn>
                <a:cxn ang="0">
                  <a:pos x="125" y="34"/>
                </a:cxn>
                <a:cxn ang="0">
                  <a:pos x="104" y="21"/>
                </a:cxn>
                <a:cxn ang="0">
                  <a:pos x="79" y="16"/>
                </a:cxn>
                <a:cxn ang="0">
                  <a:pos x="54" y="22"/>
                </a:cxn>
                <a:cxn ang="0">
                  <a:pos x="34" y="36"/>
                </a:cxn>
                <a:cxn ang="0">
                  <a:pos x="21" y="57"/>
                </a:cxn>
                <a:cxn ang="0">
                  <a:pos x="16" y="82"/>
                </a:cxn>
                <a:cxn ang="0">
                  <a:pos x="22" y="107"/>
                </a:cxn>
                <a:cxn ang="0">
                  <a:pos x="36" y="127"/>
                </a:cxn>
                <a:cxn ang="0">
                  <a:pos x="57" y="140"/>
                </a:cxn>
                <a:cxn ang="0">
                  <a:pos x="82" y="145"/>
                </a:cxn>
                <a:cxn ang="0">
                  <a:pos x="107" y="139"/>
                </a:cxn>
                <a:cxn ang="0">
                  <a:pos x="127" y="125"/>
                </a:cxn>
                <a:cxn ang="0">
                  <a:pos x="140" y="104"/>
                </a:cxn>
                <a:cxn ang="0">
                  <a:pos x="145" y="79"/>
                </a:cxn>
                <a:cxn ang="0">
                  <a:pos x="139" y="54"/>
                </a:cxn>
              </a:cxnLst>
              <a:rect l="0" t="0" r="r" b="b"/>
              <a:pathLst>
                <a:path w="161" h="161">
                  <a:moveTo>
                    <a:pt x="160" y="79"/>
                  </a:moveTo>
                  <a:cubicBezTo>
                    <a:pt x="161" y="80"/>
                    <a:pt x="161" y="81"/>
                    <a:pt x="160" y="82"/>
                  </a:cubicBezTo>
                  <a:lnTo>
                    <a:pt x="154" y="110"/>
                  </a:lnTo>
                  <a:cubicBezTo>
                    <a:pt x="154" y="111"/>
                    <a:pt x="154" y="112"/>
                    <a:pt x="153" y="113"/>
                  </a:cubicBezTo>
                  <a:lnTo>
                    <a:pt x="138" y="136"/>
                  </a:lnTo>
                  <a:cubicBezTo>
                    <a:pt x="138" y="137"/>
                    <a:pt x="137" y="138"/>
                    <a:pt x="136" y="138"/>
                  </a:cubicBezTo>
                  <a:lnTo>
                    <a:pt x="113" y="153"/>
                  </a:lnTo>
                  <a:cubicBezTo>
                    <a:pt x="112" y="154"/>
                    <a:pt x="111" y="154"/>
                    <a:pt x="110" y="154"/>
                  </a:cubicBezTo>
                  <a:lnTo>
                    <a:pt x="82" y="160"/>
                  </a:lnTo>
                  <a:cubicBezTo>
                    <a:pt x="81" y="161"/>
                    <a:pt x="80" y="161"/>
                    <a:pt x="79" y="160"/>
                  </a:cubicBezTo>
                  <a:lnTo>
                    <a:pt x="51" y="154"/>
                  </a:lnTo>
                  <a:cubicBezTo>
                    <a:pt x="50" y="154"/>
                    <a:pt x="49" y="154"/>
                    <a:pt x="48" y="153"/>
                  </a:cubicBezTo>
                  <a:lnTo>
                    <a:pt x="25" y="138"/>
                  </a:lnTo>
                  <a:cubicBezTo>
                    <a:pt x="24" y="138"/>
                    <a:pt x="23" y="137"/>
                    <a:pt x="23" y="136"/>
                  </a:cubicBezTo>
                  <a:lnTo>
                    <a:pt x="8" y="113"/>
                  </a:lnTo>
                  <a:cubicBezTo>
                    <a:pt x="7" y="112"/>
                    <a:pt x="7" y="111"/>
                    <a:pt x="7" y="110"/>
                  </a:cubicBezTo>
                  <a:lnTo>
                    <a:pt x="1" y="82"/>
                  </a:lnTo>
                  <a:cubicBezTo>
                    <a:pt x="0" y="81"/>
                    <a:pt x="0" y="80"/>
                    <a:pt x="1" y="79"/>
                  </a:cubicBezTo>
                  <a:lnTo>
                    <a:pt x="7" y="51"/>
                  </a:lnTo>
                  <a:cubicBezTo>
                    <a:pt x="7" y="50"/>
                    <a:pt x="7" y="49"/>
                    <a:pt x="8" y="48"/>
                  </a:cubicBezTo>
                  <a:lnTo>
                    <a:pt x="23" y="25"/>
                  </a:lnTo>
                  <a:cubicBezTo>
                    <a:pt x="23" y="24"/>
                    <a:pt x="24" y="23"/>
                    <a:pt x="25" y="23"/>
                  </a:cubicBezTo>
                  <a:lnTo>
                    <a:pt x="48" y="8"/>
                  </a:lnTo>
                  <a:cubicBezTo>
                    <a:pt x="49" y="7"/>
                    <a:pt x="50" y="7"/>
                    <a:pt x="51" y="7"/>
                  </a:cubicBezTo>
                  <a:lnTo>
                    <a:pt x="79" y="1"/>
                  </a:lnTo>
                  <a:cubicBezTo>
                    <a:pt x="80" y="0"/>
                    <a:pt x="81" y="0"/>
                    <a:pt x="82" y="1"/>
                  </a:cubicBezTo>
                  <a:lnTo>
                    <a:pt x="110" y="7"/>
                  </a:lnTo>
                  <a:cubicBezTo>
                    <a:pt x="111" y="7"/>
                    <a:pt x="112" y="7"/>
                    <a:pt x="113" y="8"/>
                  </a:cubicBezTo>
                  <a:lnTo>
                    <a:pt x="136" y="23"/>
                  </a:lnTo>
                  <a:cubicBezTo>
                    <a:pt x="137" y="23"/>
                    <a:pt x="138" y="24"/>
                    <a:pt x="138" y="25"/>
                  </a:cubicBezTo>
                  <a:lnTo>
                    <a:pt x="153" y="48"/>
                  </a:lnTo>
                  <a:cubicBezTo>
                    <a:pt x="154" y="49"/>
                    <a:pt x="154" y="50"/>
                    <a:pt x="154" y="51"/>
                  </a:cubicBezTo>
                  <a:lnTo>
                    <a:pt x="160" y="79"/>
                  </a:lnTo>
                  <a:close/>
                  <a:moveTo>
                    <a:pt x="139" y="54"/>
                  </a:moveTo>
                  <a:lnTo>
                    <a:pt x="140" y="57"/>
                  </a:lnTo>
                  <a:lnTo>
                    <a:pt x="125" y="34"/>
                  </a:lnTo>
                  <a:lnTo>
                    <a:pt x="127" y="36"/>
                  </a:lnTo>
                  <a:lnTo>
                    <a:pt x="104" y="21"/>
                  </a:lnTo>
                  <a:lnTo>
                    <a:pt x="107" y="22"/>
                  </a:lnTo>
                  <a:lnTo>
                    <a:pt x="79" y="16"/>
                  </a:lnTo>
                  <a:lnTo>
                    <a:pt x="82" y="16"/>
                  </a:lnTo>
                  <a:lnTo>
                    <a:pt x="54" y="22"/>
                  </a:lnTo>
                  <a:lnTo>
                    <a:pt x="57" y="21"/>
                  </a:lnTo>
                  <a:lnTo>
                    <a:pt x="34" y="36"/>
                  </a:lnTo>
                  <a:lnTo>
                    <a:pt x="36" y="34"/>
                  </a:lnTo>
                  <a:lnTo>
                    <a:pt x="21" y="57"/>
                  </a:lnTo>
                  <a:lnTo>
                    <a:pt x="22" y="54"/>
                  </a:lnTo>
                  <a:lnTo>
                    <a:pt x="16" y="82"/>
                  </a:lnTo>
                  <a:lnTo>
                    <a:pt x="16" y="79"/>
                  </a:lnTo>
                  <a:lnTo>
                    <a:pt x="22" y="107"/>
                  </a:lnTo>
                  <a:lnTo>
                    <a:pt x="21" y="104"/>
                  </a:lnTo>
                  <a:lnTo>
                    <a:pt x="36" y="127"/>
                  </a:lnTo>
                  <a:lnTo>
                    <a:pt x="34" y="125"/>
                  </a:lnTo>
                  <a:lnTo>
                    <a:pt x="57" y="140"/>
                  </a:lnTo>
                  <a:lnTo>
                    <a:pt x="54" y="139"/>
                  </a:lnTo>
                  <a:lnTo>
                    <a:pt x="82" y="145"/>
                  </a:lnTo>
                  <a:lnTo>
                    <a:pt x="79" y="145"/>
                  </a:lnTo>
                  <a:lnTo>
                    <a:pt x="107" y="139"/>
                  </a:lnTo>
                  <a:lnTo>
                    <a:pt x="104" y="140"/>
                  </a:lnTo>
                  <a:lnTo>
                    <a:pt x="127" y="125"/>
                  </a:lnTo>
                  <a:lnTo>
                    <a:pt x="125" y="127"/>
                  </a:lnTo>
                  <a:lnTo>
                    <a:pt x="140" y="104"/>
                  </a:lnTo>
                  <a:lnTo>
                    <a:pt x="139" y="107"/>
                  </a:lnTo>
                  <a:lnTo>
                    <a:pt x="145" y="79"/>
                  </a:lnTo>
                  <a:lnTo>
                    <a:pt x="145" y="82"/>
                  </a:lnTo>
                  <a:lnTo>
                    <a:pt x="139" y="54"/>
                  </a:lnTo>
                  <a:close/>
                </a:path>
              </a:pathLst>
            </a:custGeom>
            <a:solidFill>
              <a:srgbClr val="135789"/>
            </a:solidFill>
            <a:ln w="9525" cap="flat">
              <a:solidFill>
                <a:srgbClr val="13578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3" name="Rectangle 129"/>
            <p:cNvSpPr>
              <a:spLocks noChangeArrowheads="1"/>
            </p:cNvSpPr>
            <p:nvPr/>
          </p:nvSpPr>
          <p:spPr bwMode="auto">
            <a:xfrm>
              <a:off x="1882" y="1391"/>
              <a:ext cx="726" cy="126"/>
            </a:xfrm>
            <a:prstGeom prst="rect">
              <a:avLst/>
            </a:prstGeom>
            <a:solidFill>
              <a:srgbClr val="00867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4" name="Rectangle 130"/>
            <p:cNvSpPr>
              <a:spLocks noChangeArrowheads="1"/>
            </p:cNvSpPr>
            <p:nvPr/>
          </p:nvSpPr>
          <p:spPr bwMode="auto">
            <a:xfrm>
              <a:off x="1886" y="1392"/>
              <a:ext cx="78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dirty="0" smtClean="0">
                  <a:solidFill>
                    <a:srgbClr val="FFFFFF"/>
                  </a:solidFill>
                </a:rPr>
                <a:t>Compensation/bonus</a:t>
              </a:r>
              <a:endParaRPr lang="en-US" sz="1800" b="0" dirty="0" smtClean="0">
                <a:solidFill>
                  <a:prstClr val="black"/>
                </a:solidFill>
                <a:latin typeface="Arial" pitchFamily="34" charset="0"/>
              </a:endParaRPr>
            </a:p>
          </p:txBody>
        </p:sp>
        <p:sp>
          <p:nvSpPr>
            <p:cNvPr id="1155" name="Rectangle 131"/>
            <p:cNvSpPr>
              <a:spLocks noChangeArrowheads="1"/>
            </p:cNvSpPr>
            <p:nvPr/>
          </p:nvSpPr>
          <p:spPr bwMode="auto">
            <a:xfrm>
              <a:off x="2421" y="1086"/>
              <a:ext cx="228" cy="126"/>
            </a:xfrm>
            <a:prstGeom prst="rect">
              <a:avLst/>
            </a:prstGeom>
            <a:solidFill>
              <a:srgbClr val="00867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6" name="Rectangle 132"/>
            <p:cNvSpPr>
              <a:spLocks noChangeArrowheads="1"/>
            </p:cNvSpPr>
            <p:nvPr/>
          </p:nvSpPr>
          <p:spPr bwMode="auto">
            <a:xfrm>
              <a:off x="2448" y="1103"/>
              <a:ext cx="23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smtClean="0">
                  <a:solidFill>
                    <a:srgbClr val="FFFFFF"/>
                  </a:solidFill>
                </a:rPr>
                <a:t>L &amp; D</a:t>
              </a:r>
              <a:endParaRPr lang="en-US" sz="1800" b="0" smtClean="0">
                <a:solidFill>
                  <a:prstClr val="black"/>
                </a:solidFill>
                <a:latin typeface="Arial" pitchFamily="34" charset="0"/>
              </a:endParaRPr>
            </a:p>
          </p:txBody>
        </p:sp>
        <p:sp>
          <p:nvSpPr>
            <p:cNvPr id="1157" name="Rectangle 133"/>
            <p:cNvSpPr>
              <a:spLocks noChangeArrowheads="1"/>
            </p:cNvSpPr>
            <p:nvPr/>
          </p:nvSpPr>
          <p:spPr bwMode="auto">
            <a:xfrm>
              <a:off x="3652" y="1499"/>
              <a:ext cx="570" cy="305"/>
            </a:xfrm>
            <a:prstGeom prst="rect">
              <a:avLst/>
            </a:prstGeom>
            <a:solidFill>
              <a:srgbClr val="00867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8" name="Rectangle 134"/>
            <p:cNvSpPr>
              <a:spLocks noChangeArrowheads="1"/>
            </p:cNvSpPr>
            <p:nvPr/>
          </p:nvSpPr>
          <p:spPr bwMode="auto">
            <a:xfrm>
              <a:off x="3754" y="1511"/>
              <a:ext cx="552" cy="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1" hangingPunct="1"/>
              <a:r>
                <a:rPr lang="en-US" b="0" dirty="0" smtClean="0">
                  <a:solidFill>
                    <a:srgbClr val="FFFFFF"/>
                  </a:solidFill>
                  <a:latin typeface="Arial" panose="020B0604020202020204" pitchFamily="34" charset="0"/>
                  <a:cs typeface="Arial" panose="020B0604020202020204" pitchFamily="34" charset="0"/>
                </a:rPr>
                <a:t>Flexible working</a:t>
              </a:r>
              <a:endParaRPr lang="en-US" b="0" dirty="0" smtClean="0">
                <a:solidFill>
                  <a:prstClr val="black"/>
                </a:solidFill>
                <a:latin typeface="Arial" pitchFamily="34" charset="0"/>
                <a:cs typeface="Arial" panose="020B0604020202020204" pitchFamily="34" charset="0"/>
              </a:endParaRPr>
            </a:p>
          </p:txBody>
        </p:sp>
        <p:sp>
          <p:nvSpPr>
            <p:cNvPr id="1159" name="Rectangle 135"/>
            <p:cNvSpPr>
              <a:spLocks noChangeArrowheads="1"/>
            </p:cNvSpPr>
            <p:nvPr/>
          </p:nvSpPr>
          <p:spPr bwMode="auto">
            <a:xfrm>
              <a:off x="3138" y="1138"/>
              <a:ext cx="666" cy="298"/>
            </a:xfrm>
            <a:prstGeom prst="rect">
              <a:avLst/>
            </a:prstGeom>
            <a:solidFill>
              <a:srgbClr val="00867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0" name="Rectangle 136"/>
            <p:cNvSpPr>
              <a:spLocks noChangeArrowheads="1"/>
            </p:cNvSpPr>
            <p:nvPr/>
          </p:nvSpPr>
          <p:spPr bwMode="auto">
            <a:xfrm>
              <a:off x="3139" y="1150"/>
              <a:ext cx="626" cy="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eaLnBrk="1" hangingPunct="1"/>
              <a:r>
                <a:rPr lang="en-US" b="0" dirty="0" smtClean="0">
                  <a:solidFill>
                    <a:srgbClr val="FFFFFF"/>
                  </a:solidFill>
                  <a:latin typeface="Arial" panose="020B0604020202020204" pitchFamily="34" charset="0"/>
                  <a:cs typeface="Arial" panose="020B0604020202020204" pitchFamily="34" charset="0"/>
                </a:rPr>
                <a:t>Career progression</a:t>
              </a:r>
              <a:endParaRPr lang="en-US" b="0" dirty="0" smtClean="0">
                <a:solidFill>
                  <a:prstClr val="black"/>
                </a:solidFill>
                <a:latin typeface="Arial" pitchFamily="34" charset="0"/>
                <a:cs typeface="Arial" panose="020B0604020202020204" pitchFamily="34" charset="0"/>
              </a:endParaRPr>
            </a:p>
          </p:txBody>
        </p:sp>
        <p:sp>
          <p:nvSpPr>
            <p:cNvPr id="1161" name="Rectangle 137"/>
            <p:cNvSpPr>
              <a:spLocks noChangeArrowheads="1"/>
            </p:cNvSpPr>
            <p:nvPr/>
          </p:nvSpPr>
          <p:spPr bwMode="auto">
            <a:xfrm>
              <a:off x="2115" y="2010"/>
              <a:ext cx="750" cy="120"/>
            </a:xfrm>
            <a:prstGeom prst="rect">
              <a:avLst/>
            </a:prstGeom>
            <a:solidFill>
              <a:srgbClr val="00867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2" name="Rectangle 138"/>
            <p:cNvSpPr>
              <a:spLocks noChangeArrowheads="1"/>
            </p:cNvSpPr>
            <p:nvPr/>
          </p:nvSpPr>
          <p:spPr bwMode="auto">
            <a:xfrm>
              <a:off x="2133" y="2023"/>
              <a:ext cx="81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smtClean="0">
                  <a:solidFill>
                    <a:srgbClr val="FFFFFF"/>
                  </a:solidFill>
                </a:rPr>
                <a:t>Recognition programs</a:t>
              </a:r>
              <a:endParaRPr lang="en-US" sz="1800" b="0" smtClean="0">
                <a:solidFill>
                  <a:prstClr val="black"/>
                </a:solidFill>
                <a:latin typeface="Arial" pitchFamily="34" charset="0"/>
              </a:endParaRPr>
            </a:p>
          </p:txBody>
        </p:sp>
      </p:grpSp>
      <p:sp>
        <p:nvSpPr>
          <p:cNvPr id="200" name="Rectangle 113"/>
          <p:cNvSpPr>
            <a:spLocks noChangeArrowheads="1"/>
          </p:cNvSpPr>
          <p:nvPr/>
        </p:nvSpPr>
        <p:spPr bwMode="auto">
          <a:xfrm>
            <a:off x="1414484" y="5315907"/>
            <a:ext cx="1398050" cy="195731"/>
          </a:xfrm>
          <a:prstGeom prst="rect">
            <a:avLst/>
          </a:prstGeom>
          <a:solidFill>
            <a:srgbClr val="12305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Rectangle 114"/>
          <p:cNvSpPr>
            <a:spLocks noChangeArrowheads="1"/>
          </p:cNvSpPr>
          <p:nvPr/>
        </p:nvSpPr>
        <p:spPr bwMode="auto">
          <a:xfrm>
            <a:off x="1395493" y="5331603"/>
            <a:ext cx="138499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eaLnBrk="1" hangingPunct="1"/>
            <a:r>
              <a:rPr lang="en-US" sz="1100" b="0" dirty="0" smtClean="0">
                <a:solidFill>
                  <a:srgbClr val="FFFFFF"/>
                </a:solidFill>
              </a:rPr>
              <a:t>Forced Ranking Appraisals</a:t>
            </a:r>
            <a:endParaRPr lang="en-US" sz="1800" b="0" dirty="0" smtClean="0">
              <a:solidFill>
                <a:prstClr val="black"/>
              </a:solidFill>
              <a:latin typeface="Arial" pitchFamily="34" charset="0"/>
            </a:endParaRPr>
          </a:p>
        </p:txBody>
      </p:sp>
      <p:sp>
        <p:nvSpPr>
          <p:cNvPr id="94" name="Rectangle 93"/>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Tree>
    <p:extLst>
      <p:ext uri="{BB962C8B-B14F-4D97-AF65-F5344CB8AC3E}">
        <p14:creationId xmlns:p14="http://schemas.microsoft.com/office/powerpoint/2010/main" val="190073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ChangeArrowheads="1"/>
          </p:cNvSpPr>
          <p:nvPr>
            <p:ph type="title"/>
          </p:nvPr>
        </p:nvSpPr>
        <p:spPr>
          <a:xfrm>
            <a:off x="381000" y="303166"/>
            <a:ext cx="8382000" cy="749300"/>
          </a:xfrm>
          <a:noFill/>
          <a:ln/>
        </p:spPr>
        <p:txBody>
          <a:bodyPr/>
          <a:lstStyle/>
          <a:p>
            <a:r>
              <a:rPr lang="en-US" dirty="0" smtClean="0"/>
              <a:t>There </a:t>
            </a:r>
            <a:r>
              <a:rPr lang="en-US" smtClean="0"/>
              <a:t>are </a:t>
            </a:r>
            <a:r>
              <a:rPr lang="en-US" smtClean="0"/>
              <a:t>three key </a:t>
            </a:r>
            <a:r>
              <a:rPr lang="en-US" dirty="0" smtClean="0"/>
              <a:t>components of an SRM process along with supporting system functionality</a:t>
            </a:r>
            <a:endParaRPr lang="en-US" dirty="0"/>
          </a:p>
        </p:txBody>
      </p:sp>
      <p:sp>
        <p:nvSpPr>
          <p:cNvPr id="25" name="Rectangle 24"/>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Capability</a:t>
            </a:r>
            <a:endParaRPr lang="en-US" sz="2000" b="0" i="1" dirty="0">
              <a:latin typeface="+mn-lt"/>
            </a:endParaRPr>
          </a:p>
        </p:txBody>
      </p:sp>
      <p:sp>
        <p:nvSpPr>
          <p:cNvPr id="2" name="TextBox 1"/>
          <p:cNvSpPr txBox="1"/>
          <p:nvPr/>
        </p:nvSpPr>
        <p:spPr>
          <a:xfrm>
            <a:off x="2188079" y="5500296"/>
            <a:ext cx="4767844" cy="400110"/>
          </a:xfrm>
          <a:prstGeom prst="rect">
            <a:avLst/>
          </a:prstGeom>
          <a:noFill/>
        </p:spPr>
        <p:txBody>
          <a:bodyPr wrap="none" rtlCol="0">
            <a:spAutoFit/>
          </a:bodyPr>
          <a:lstStyle/>
          <a:p>
            <a:r>
              <a:rPr lang="en-US" sz="2000" b="0" dirty="0" smtClean="0">
                <a:latin typeface="Arial" pitchFamily="34" charset="0"/>
                <a:cs typeface="Arial" pitchFamily="34" charset="0"/>
              </a:rPr>
              <a:t>We will discuss this more in session four</a:t>
            </a:r>
          </a:p>
        </p:txBody>
      </p:sp>
      <p:sp>
        <p:nvSpPr>
          <p:cNvPr id="13" name="AutoShape 4"/>
          <p:cNvSpPr>
            <a:spLocks noChangeArrowheads="1"/>
          </p:cNvSpPr>
          <p:nvPr/>
        </p:nvSpPr>
        <p:spPr bwMode="blackWhite">
          <a:xfrm>
            <a:off x="5634318" y="2545687"/>
            <a:ext cx="2648883" cy="1477304"/>
          </a:xfrm>
          <a:prstGeom prst="homePlate">
            <a:avLst>
              <a:gd name="adj" fmla="val 20915"/>
            </a:avLst>
          </a:prstGeom>
          <a:solidFill>
            <a:schemeClr val="tx2">
              <a:lumMod val="50000"/>
            </a:schemeClr>
          </a:solidFill>
          <a:ln w="12700" algn="ctr">
            <a:solidFill>
              <a:schemeClr val="bg1"/>
            </a:solidFill>
            <a:miter lim="800000"/>
            <a:headEnd/>
            <a:tailEnd/>
          </a:ln>
          <a:effectLst/>
        </p:spPr>
        <p:txBody>
          <a:bodyPr lIns="0" rIns="0" anchor="ctr"/>
          <a:lstStyle/>
          <a:p>
            <a:pPr marL="233363" algn="ctr" eaLnBrk="0" hangingPunct="0">
              <a:lnSpc>
                <a:spcPct val="85000"/>
              </a:lnSpc>
            </a:pPr>
            <a:r>
              <a:rPr lang="en-US" sz="1800">
                <a:solidFill>
                  <a:srgbClr val="FFFFFF"/>
                </a:solidFill>
              </a:rPr>
              <a:t>Performance</a:t>
            </a:r>
            <a:br>
              <a:rPr lang="en-US" sz="1800">
                <a:solidFill>
                  <a:srgbClr val="FFFFFF"/>
                </a:solidFill>
              </a:rPr>
            </a:br>
            <a:r>
              <a:rPr lang="en-US" sz="1800">
                <a:solidFill>
                  <a:srgbClr val="FFFFFF"/>
                </a:solidFill>
              </a:rPr>
              <a:t>Management</a:t>
            </a:r>
          </a:p>
        </p:txBody>
      </p:sp>
      <p:sp>
        <p:nvSpPr>
          <p:cNvPr id="14" name="AutoShape 5"/>
          <p:cNvSpPr>
            <a:spLocks noChangeArrowheads="1"/>
          </p:cNvSpPr>
          <p:nvPr/>
        </p:nvSpPr>
        <p:spPr bwMode="blackWhite">
          <a:xfrm>
            <a:off x="3348318" y="2545688"/>
            <a:ext cx="2581829" cy="1477304"/>
          </a:xfrm>
          <a:prstGeom prst="homePlate">
            <a:avLst>
              <a:gd name="adj" fmla="val 18614"/>
            </a:avLst>
          </a:prstGeom>
          <a:solidFill>
            <a:schemeClr val="tx2">
              <a:lumMod val="50000"/>
            </a:schemeClr>
          </a:solidFill>
          <a:ln w="12700" algn="ctr">
            <a:solidFill>
              <a:schemeClr val="bg1"/>
            </a:solidFill>
            <a:miter lim="800000"/>
            <a:headEnd/>
            <a:tailEnd/>
          </a:ln>
          <a:effectLst/>
        </p:spPr>
        <p:txBody>
          <a:bodyPr wrap="none" lIns="0" rIns="182880" anchor="ctr"/>
          <a:lstStyle/>
          <a:p>
            <a:pPr marL="296863" algn="ctr" eaLnBrk="0" hangingPunct="0">
              <a:lnSpc>
                <a:spcPct val="85000"/>
              </a:lnSpc>
            </a:pPr>
            <a:r>
              <a:rPr lang="en-US" sz="1800" dirty="0">
                <a:solidFill>
                  <a:srgbClr val="FFFFFF"/>
                </a:solidFill>
              </a:rPr>
              <a:t>SRM</a:t>
            </a:r>
          </a:p>
          <a:p>
            <a:pPr marL="296863" algn="ctr" eaLnBrk="0" hangingPunct="0">
              <a:lnSpc>
                <a:spcPct val="85000"/>
              </a:lnSpc>
            </a:pPr>
            <a:r>
              <a:rPr lang="en-US" sz="1800" dirty="0">
                <a:solidFill>
                  <a:srgbClr val="FFFFFF"/>
                </a:solidFill>
              </a:rPr>
              <a:t>Governance</a:t>
            </a:r>
          </a:p>
        </p:txBody>
      </p:sp>
      <p:sp>
        <p:nvSpPr>
          <p:cNvPr id="15" name="AutoShape 6"/>
          <p:cNvSpPr>
            <a:spLocks noChangeArrowheads="1"/>
          </p:cNvSpPr>
          <p:nvPr/>
        </p:nvSpPr>
        <p:spPr bwMode="blackWhite">
          <a:xfrm>
            <a:off x="1058862" y="2545687"/>
            <a:ext cx="2518049" cy="1477305"/>
          </a:xfrm>
          <a:prstGeom prst="homePlate">
            <a:avLst>
              <a:gd name="adj" fmla="val 16103"/>
            </a:avLst>
          </a:prstGeom>
          <a:solidFill>
            <a:schemeClr val="tx2">
              <a:lumMod val="50000"/>
            </a:schemeClr>
          </a:solidFill>
          <a:ln w="12700" algn="ctr">
            <a:solidFill>
              <a:schemeClr val="bg1"/>
            </a:solidFill>
            <a:miter lim="800000"/>
            <a:headEnd/>
            <a:tailEnd/>
          </a:ln>
          <a:effectLst/>
        </p:spPr>
        <p:txBody>
          <a:bodyPr wrap="none" lIns="0" rIns="0" anchor="ctr"/>
          <a:lstStyle/>
          <a:p>
            <a:pPr marL="169863" algn="ctr" eaLnBrk="0" hangingPunct="0">
              <a:lnSpc>
                <a:spcPct val="85000"/>
              </a:lnSpc>
            </a:pPr>
            <a:r>
              <a:rPr lang="en-US" sz="1800">
                <a:solidFill>
                  <a:srgbClr val="FFFFFF"/>
                </a:solidFill>
              </a:rPr>
              <a:t>Supplier</a:t>
            </a:r>
          </a:p>
          <a:p>
            <a:pPr marL="169863" algn="ctr" eaLnBrk="0" hangingPunct="0">
              <a:lnSpc>
                <a:spcPct val="85000"/>
              </a:lnSpc>
            </a:pPr>
            <a:r>
              <a:rPr lang="en-US" sz="1800">
                <a:solidFill>
                  <a:srgbClr val="FFFFFF"/>
                </a:solidFill>
              </a:rPr>
              <a:t>Stratification</a:t>
            </a:r>
          </a:p>
        </p:txBody>
      </p:sp>
      <p:sp>
        <p:nvSpPr>
          <p:cNvPr id="16" name="Freeform 7"/>
          <p:cNvSpPr>
            <a:spLocks/>
          </p:cNvSpPr>
          <p:nvPr/>
        </p:nvSpPr>
        <p:spPr bwMode="blackWhite">
          <a:xfrm>
            <a:off x="1058862" y="1775009"/>
            <a:ext cx="6928691" cy="770679"/>
          </a:xfrm>
          <a:custGeom>
            <a:avLst/>
            <a:gdLst/>
            <a:ahLst/>
            <a:cxnLst>
              <a:cxn ang="0">
                <a:pos x="0" y="387"/>
              </a:cxn>
              <a:cxn ang="0">
                <a:pos x="0" y="0"/>
              </a:cxn>
              <a:cxn ang="0">
                <a:pos x="4861" y="0"/>
              </a:cxn>
              <a:cxn ang="0">
                <a:pos x="5050" y="387"/>
              </a:cxn>
              <a:cxn ang="0">
                <a:pos x="0" y="387"/>
              </a:cxn>
            </a:cxnLst>
            <a:rect l="0" t="0" r="r" b="b"/>
            <a:pathLst>
              <a:path w="5050" h="387">
                <a:moveTo>
                  <a:pt x="0" y="387"/>
                </a:moveTo>
                <a:lnTo>
                  <a:pt x="0" y="0"/>
                </a:lnTo>
                <a:lnTo>
                  <a:pt x="4861" y="0"/>
                </a:lnTo>
                <a:lnTo>
                  <a:pt x="5050" y="387"/>
                </a:lnTo>
                <a:lnTo>
                  <a:pt x="0" y="387"/>
                </a:lnTo>
                <a:close/>
              </a:path>
            </a:pathLst>
          </a:custGeom>
          <a:solidFill>
            <a:schemeClr val="tx2">
              <a:lumMod val="50000"/>
            </a:schemeClr>
          </a:solidFill>
          <a:ln w="12700" cap="flat" cmpd="sng">
            <a:solidFill>
              <a:schemeClr val="bg1"/>
            </a:solidFill>
            <a:prstDash val="solid"/>
            <a:round/>
            <a:headEnd/>
            <a:tailEnd/>
          </a:ln>
          <a:effectLst/>
        </p:spPr>
        <p:txBody>
          <a:bodyPr lIns="0" rIns="182880"/>
          <a:lstStyle/>
          <a:p>
            <a:pPr algn="ctr" eaLnBrk="0" hangingPunct="0"/>
            <a:endParaRPr lang="en-US" sz="1800">
              <a:solidFill>
                <a:srgbClr val="000000"/>
              </a:solidFill>
            </a:endParaRPr>
          </a:p>
        </p:txBody>
      </p:sp>
      <p:sp>
        <p:nvSpPr>
          <p:cNvPr id="17" name="Rectangle 8"/>
          <p:cNvSpPr>
            <a:spLocks noChangeArrowheads="1"/>
          </p:cNvSpPr>
          <p:nvPr/>
        </p:nvSpPr>
        <p:spPr bwMode="auto">
          <a:xfrm>
            <a:off x="2371691" y="1974886"/>
            <a:ext cx="4303032" cy="369332"/>
          </a:xfrm>
          <a:prstGeom prst="rect">
            <a:avLst/>
          </a:prstGeom>
          <a:noFill/>
          <a:ln w="9525" algn="ctr">
            <a:noFill/>
            <a:miter lim="800000"/>
            <a:headEnd/>
            <a:tailEnd/>
          </a:ln>
          <a:effectLst/>
        </p:spPr>
        <p:txBody>
          <a:bodyPr wrap="square">
            <a:spAutoFit/>
          </a:bodyPr>
          <a:lstStyle/>
          <a:p>
            <a:pPr algn="ctr"/>
            <a:r>
              <a:rPr lang="en-US" sz="1800" dirty="0">
                <a:solidFill>
                  <a:srgbClr val="FFFFFF"/>
                </a:solidFill>
              </a:rPr>
              <a:t>SRM Definition &amp; Best Practices</a:t>
            </a:r>
          </a:p>
        </p:txBody>
      </p:sp>
      <p:sp>
        <p:nvSpPr>
          <p:cNvPr id="18" name="Freeform 9"/>
          <p:cNvSpPr>
            <a:spLocks/>
          </p:cNvSpPr>
          <p:nvPr/>
        </p:nvSpPr>
        <p:spPr bwMode="blackWhite">
          <a:xfrm flipV="1">
            <a:off x="1062037" y="4022992"/>
            <a:ext cx="6925516" cy="772267"/>
          </a:xfrm>
          <a:custGeom>
            <a:avLst/>
            <a:gdLst/>
            <a:ahLst/>
            <a:cxnLst>
              <a:cxn ang="0">
                <a:pos x="0" y="387"/>
              </a:cxn>
              <a:cxn ang="0">
                <a:pos x="0" y="0"/>
              </a:cxn>
              <a:cxn ang="0">
                <a:pos x="4861" y="0"/>
              </a:cxn>
              <a:cxn ang="0">
                <a:pos x="5050" y="387"/>
              </a:cxn>
              <a:cxn ang="0">
                <a:pos x="0" y="387"/>
              </a:cxn>
            </a:cxnLst>
            <a:rect l="0" t="0" r="r" b="b"/>
            <a:pathLst>
              <a:path w="5050" h="387">
                <a:moveTo>
                  <a:pt x="0" y="387"/>
                </a:moveTo>
                <a:lnTo>
                  <a:pt x="0" y="0"/>
                </a:lnTo>
                <a:lnTo>
                  <a:pt x="4861" y="0"/>
                </a:lnTo>
                <a:lnTo>
                  <a:pt x="5050" y="387"/>
                </a:lnTo>
                <a:lnTo>
                  <a:pt x="0" y="387"/>
                </a:lnTo>
                <a:close/>
              </a:path>
            </a:pathLst>
          </a:custGeom>
          <a:solidFill>
            <a:schemeClr val="tx2">
              <a:lumMod val="50000"/>
            </a:schemeClr>
          </a:solidFill>
          <a:ln w="12700" cap="flat" cmpd="sng">
            <a:solidFill>
              <a:schemeClr val="bg1"/>
            </a:solidFill>
            <a:prstDash val="solid"/>
            <a:round/>
            <a:headEnd/>
            <a:tailEnd/>
          </a:ln>
          <a:effectLst/>
        </p:spPr>
        <p:txBody>
          <a:bodyPr lIns="0" rIns="182880"/>
          <a:lstStyle/>
          <a:p>
            <a:pPr algn="ctr" eaLnBrk="0" hangingPunct="0"/>
            <a:endParaRPr lang="en-US" sz="1800">
              <a:solidFill>
                <a:srgbClr val="000000"/>
              </a:solidFill>
            </a:endParaRPr>
          </a:p>
        </p:txBody>
      </p:sp>
      <p:sp>
        <p:nvSpPr>
          <p:cNvPr id="19" name="Rectangle 10"/>
          <p:cNvSpPr>
            <a:spLocks noChangeArrowheads="1"/>
          </p:cNvSpPr>
          <p:nvPr/>
        </p:nvSpPr>
        <p:spPr bwMode="auto">
          <a:xfrm>
            <a:off x="2385139" y="4224459"/>
            <a:ext cx="4385193" cy="369332"/>
          </a:xfrm>
          <a:prstGeom prst="rect">
            <a:avLst/>
          </a:prstGeom>
          <a:noFill/>
          <a:ln w="9525" algn="ctr">
            <a:noFill/>
            <a:miter lim="800000"/>
            <a:headEnd/>
            <a:tailEnd/>
          </a:ln>
          <a:effectLst/>
        </p:spPr>
        <p:txBody>
          <a:bodyPr wrap="square">
            <a:spAutoFit/>
          </a:bodyPr>
          <a:lstStyle/>
          <a:p>
            <a:pPr algn="ctr"/>
            <a:r>
              <a:rPr lang="en-US" sz="1800" dirty="0">
                <a:solidFill>
                  <a:srgbClr val="FFFFFF"/>
                </a:solidFill>
              </a:rPr>
              <a:t>SRM Systems</a:t>
            </a:r>
          </a:p>
        </p:txBody>
      </p:sp>
    </p:spTree>
    <p:custDataLst>
      <p:tags r:id="rId1"/>
    </p:custDataLst>
    <p:extLst>
      <p:ext uri="{BB962C8B-B14F-4D97-AF65-F5344CB8AC3E}">
        <p14:creationId xmlns:p14="http://schemas.microsoft.com/office/powerpoint/2010/main" val="3488634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072" y="278739"/>
            <a:ext cx="8010033" cy="460502"/>
          </a:xfrm>
        </p:spPr>
        <p:txBody>
          <a:bodyPr/>
          <a:lstStyle/>
          <a:p>
            <a:r>
              <a:rPr lang="en-US" sz="2000" dirty="0" smtClean="0"/>
              <a:t>Trends with the greatest </a:t>
            </a:r>
            <a:r>
              <a:rPr lang="en-US" dirty="0"/>
              <a:t>t</a:t>
            </a:r>
            <a:r>
              <a:rPr lang="en-US" sz="2000" dirty="0" smtClean="0"/>
              <a:t>ransformational </a:t>
            </a:r>
            <a:r>
              <a:rPr lang="en-US" dirty="0"/>
              <a:t>i</a:t>
            </a:r>
            <a:r>
              <a:rPr lang="en-US" sz="2000" dirty="0" smtClean="0"/>
              <a:t>mpact </a:t>
            </a:r>
            <a:r>
              <a:rPr lang="en-US" dirty="0"/>
              <a:t>o</a:t>
            </a:r>
            <a:r>
              <a:rPr lang="en-US" sz="2000" dirty="0" smtClean="0"/>
              <a:t>n Procurement over the next ten years</a:t>
            </a:r>
            <a:endParaRPr lang="en-US" sz="2000" dirty="0">
              <a:latin typeface="Arial Narrow" pitchFamily="34" charset="0"/>
            </a:endParaRPr>
          </a:p>
        </p:txBody>
      </p:sp>
      <p:graphicFrame>
        <p:nvGraphicFramePr>
          <p:cNvPr id="7" name="Chart 6"/>
          <p:cNvGraphicFramePr/>
          <p:nvPr>
            <p:extLst>
              <p:ext uri="{D42A27DB-BD31-4B8C-83A1-F6EECF244321}">
                <p14:modId xmlns:p14="http://schemas.microsoft.com/office/powerpoint/2010/main" val="2294480589"/>
              </p:ext>
            </p:extLst>
          </p:nvPr>
        </p:nvGraphicFramePr>
        <p:xfrm>
          <a:off x="0" y="1219507"/>
          <a:ext cx="9143999" cy="507900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628775" y="1041733"/>
            <a:ext cx="5486400" cy="584775"/>
          </a:xfrm>
          <a:prstGeom prst="rect">
            <a:avLst/>
          </a:prstGeom>
        </p:spPr>
        <p:txBody>
          <a:bodyPr wrap="square">
            <a:spAutoFit/>
          </a:bodyPr>
          <a:lstStyle/>
          <a:p>
            <a:r>
              <a:rPr lang="en-US" sz="1600" b="0" i="1" dirty="0">
                <a:solidFill>
                  <a:srgbClr val="000000"/>
                </a:solidFill>
              </a:rPr>
              <a:t>Which trends will have the greatest transformational impact on the way procurement performs its job over the next decade?</a:t>
            </a:r>
            <a:endParaRPr lang="en-US" sz="1600" i="1" dirty="0"/>
          </a:p>
        </p:txBody>
      </p:sp>
      <p:sp>
        <p:nvSpPr>
          <p:cNvPr id="6" name="TextBox 5"/>
          <p:cNvSpPr txBox="1"/>
          <p:nvPr/>
        </p:nvSpPr>
        <p:spPr>
          <a:xfrm>
            <a:off x="6291263" y="6298512"/>
            <a:ext cx="2611612" cy="246221"/>
          </a:xfrm>
          <a:prstGeom prst="rect">
            <a:avLst/>
          </a:prstGeom>
          <a:noFill/>
        </p:spPr>
        <p:txBody>
          <a:bodyPr wrap="none" rtlCol="0">
            <a:spAutoFit/>
          </a:bodyPr>
          <a:lstStyle/>
          <a:p>
            <a:pPr algn="l"/>
            <a:r>
              <a:rPr lang="en-US" sz="1000" b="0" dirty="0" smtClean="0">
                <a:latin typeface="+mj-lt"/>
                <a:cs typeface="Arial" pitchFamily="34" charset="0"/>
              </a:rPr>
              <a:t>Source: </a:t>
            </a:r>
            <a:r>
              <a:rPr lang="en-IN" sz="1000" b="0" dirty="0">
                <a:latin typeface="+mj-lt"/>
              </a:rPr>
              <a:t>Key Issues Study, The Hackett </a:t>
            </a:r>
            <a:r>
              <a:rPr lang="en-IN" sz="1000" b="0" dirty="0" smtClean="0">
                <a:latin typeface="+mj-lt"/>
              </a:rPr>
              <a:t>Group, 2016</a:t>
            </a:r>
            <a:endParaRPr lang="en-IN" sz="1000" b="0" dirty="0">
              <a:latin typeface="+mj-lt"/>
            </a:endParaRPr>
          </a:p>
        </p:txBody>
      </p:sp>
      <p:sp>
        <p:nvSpPr>
          <p:cNvPr id="10" name="Rectangle 9"/>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Trend</a:t>
            </a:r>
            <a:endParaRPr lang="en-US" sz="2000" b="0" i="1" dirty="0">
              <a:latin typeface="+mn-lt"/>
            </a:endParaRPr>
          </a:p>
        </p:txBody>
      </p:sp>
    </p:spTree>
    <p:extLst>
      <p:ext uri="{BB962C8B-B14F-4D97-AF65-F5344CB8AC3E}">
        <p14:creationId xmlns:p14="http://schemas.microsoft.com/office/powerpoint/2010/main" val="3143237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92112" y="1960817"/>
            <a:ext cx="8067675" cy="1866899"/>
          </a:xfrm>
          <a:prstGeom prst="rect">
            <a:avLst/>
          </a:prstGeom>
          <a:noFill/>
          <a:ln w="9525">
            <a:noFill/>
            <a:miter lim="800000"/>
            <a:headEnd/>
            <a:tailEnd/>
          </a:ln>
        </p:spPr>
        <p:txBody>
          <a:bodyPr lIns="180000" tIns="36000" rIns="36000" bIns="36000"/>
          <a:lstStyle/>
          <a:p>
            <a:pPr algn="ctr" eaLnBrk="0" hangingPunct="0">
              <a:spcBef>
                <a:spcPts val="400"/>
              </a:spcBef>
              <a:spcAft>
                <a:spcPts val="0"/>
              </a:spcAft>
              <a:buClr>
                <a:srgbClr val="000000"/>
              </a:buClr>
              <a:buSzPct val="105000"/>
              <a:tabLst>
                <a:tab pos="914400" algn="l"/>
              </a:tabLst>
              <a:defRPr/>
            </a:pPr>
            <a:r>
              <a:rPr lang="en-US" sz="2400" dirty="0" smtClean="0">
                <a:solidFill>
                  <a:srgbClr val="005695"/>
                </a:solidFill>
                <a:latin typeface="Arial Narrow" pitchFamily="34" charset="0"/>
              </a:rPr>
              <a:t>Kurt Albertson</a:t>
            </a:r>
          </a:p>
          <a:p>
            <a:pPr algn="ctr" eaLnBrk="0" hangingPunct="0">
              <a:spcBef>
                <a:spcPts val="400"/>
              </a:spcBef>
              <a:spcAft>
                <a:spcPts val="0"/>
              </a:spcAft>
              <a:buClr>
                <a:srgbClr val="000000"/>
              </a:buClr>
              <a:buSzPct val="105000"/>
              <a:tabLst>
                <a:tab pos="914400" algn="l"/>
              </a:tabLst>
              <a:defRPr/>
            </a:pPr>
            <a:r>
              <a:rPr lang="en-US" sz="1800" b="0" dirty="0" smtClean="0">
                <a:solidFill>
                  <a:prstClr val="black"/>
                </a:solidFill>
                <a:latin typeface="Arial Narrow" pitchFamily="34" charset="0"/>
              </a:rPr>
              <a:t>Principal, Procurement Advisory</a:t>
            </a:r>
          </a:p>
          <a:p>
            <a:pPr algn="ctr" eaLnBrk="0" hangingPunct="0">
              <a:spcBef>
                <a:spcPts val="400"/>
              </a:spcBef>
              <a:spcAft>
                <a:spcPts val="0"/>
              </a:spcAft>
              <a:buClr>
                <a:srgbClr val="000000"/>
              </a:buClr>
              <a:buSzPct val="105000"/>
              <a:tabLst>
                <a:tab pos="914400" algn="l"/>
              </a:tabLst>
              <a:defRPr/>
            </a:pPr>
            <a:r>
              <a:rPr lang="en-US" sz="1800" b="0" dirty="0" smtClean="0">
                <a:solidFill>
                  <a:prstClr val="black"/>
                </a:solidFill>
                <a:latin typeface="Arial Narrow" pitchFamily="34" charset="0"/>
              </a:rPr>
              <a:t>The Hackett Group</a:t>
            </a:r>
          </a:p>
          <a:p>
            <a:pPr algn="ctr" eaLnBrk="0" hangingPunct="0">
              <a:spcBef>
                <a:spcPts val="400"/>
              </a:spcBef>
              <a:spcAft>
                <a:spcPts val="0"/>
              </a:spcAft>
              <a:buClr>
                <a:srgbClr val="000000"/>
              </a:buClr>
              <a:buSzPct val="105000"/>
              <a:tabLst>
                <a:tab pos="914400" algn="l"/>
              </a:tabLst>
              <a:defRPr/>
            </a:pPr>
            <a:r>
              <a:rPr lang="en-US" sz="1800" b="0" dirty="0" smtClean="0">
                <a:solidFill>
                  <a:prstClr val="black"/>
                </a:solidFill>
                <a:latin typeface="Arial Narrow" pitchFamily="34" charset="0"/>
              </a:rPr>
              <a:t>770-225-7570 | office</a:t>
            </a:r>
          </a:p>
          <a:p>
            <a:pPr algn="ctr" eaLnBrk="0" hangingPunct="0">
              <a:spcBef>
                <a:spcPts val="400"/>
              </a:spcBef>
              <a:spcAft>
                <a:spcPts val="0"/>
              </a:spcAft>
              <a:buClr>
                <a:srgbClr val="000000"/>
              </a:buClr>
              <a:buSzPct val="105000"/>
              <a:tabLst>
                <a:tab pos="914400" algn="l"/>
              </a:tabLst>
              <a:defRPr/>
            </a:pPr>
            <a:r>
              <a:rPr lang="en-US" sz="1800" b="0" dirty="0" smtClean="0">
                <a:solidFill>
                  <a:prstClr val="black"/>
                </a:solidFill>
                <a:latin typeface="Arial Narrow" pitchFamily="34" charset="0"/>
              </a:rPr>
              <a:t>kalbertson@thehackettgroup.com</a:t>
            </a:r>
            <a:endParaRPr lang="en-US" sz="1800" dirty="0">
              <a:solidFill>
                <a:prstClr val="black"/>
              </a:solidFill>
              <a:latin typeface="Arial Narrow" pitchFamily="34" charset="0"/>
            </a:endParaRPr>
          </a:p>
          <a:p>
            <a:pPr algn="ctr" eaLnBrk="0" hangingPunct="0">
              <a:spcBef>
                <a:spcPts val="400"/>
              </a:spcBef>
              <a:spcAft>
                <a:spcPts val="0"/>
              </a:spcAft>
              <a:buClr>
                <a:srgbClr val="000000"/>
              </a:buClr>
              <a:buSzPct val="105000"/>
              <a:tabLst>
                <a:tab pos="914400" algn="l"/>
              </a:tabLst>
              <a:defRPr/>
            </a:pPr>
            <a:endParaRPr lang="en-US" sz="1200" dirty="0">
              <a:solidFill>
                <a:prstClr val="black"/>
              </a:solidFill>
              <a:latin typeface="Arial Narrow" pitchFamily="34" charset="0"/>
            </a:endParaRPr>
          </a:p>
        </p:txBody>
      </p:sp>
      <p:sp>
        <p:nvSpPr>
          <p:cNvPr id="10" name="Title 9"/>
          <p:cNvSpPr>
            <a:spLocks noGrp="1"/>
          </p:cNvSpPr>
          <p:nvPr>
            <p:ph type="title"/>
          </p:nvPr>
        </p:nvSpPr>
        <p:spPr>
          <a:xfrm>
            <a:off x="283159" y="260350"/>
            <a:ext cx="8526882" cy="517652"/>
          </a:xfrm>
        </p:spPr>
        <p:txBody>
          <a:bodyPr/>
          <a:lstStyle/>
          <a:p>
            <a:pPr lvl="0"/>
            <a:r>
              <a:rPr lang="en-GB" dirty="0" smtClean="0">
                <a:solidFill>
                  <a:srgbClr val="003B68"/>
                </a:solidFill>
              </a:rPr>
              <a:t>Contact information</a:t>
            </a:r>
            <a:endParaRPr lang="en-GB" dirty="0">
              <a:solidFill>
                <a:srgbClr val="003B68"/>
              </a:solidFill>
            </a:endParaRPr>
          </a:p>
        </p:txBody>
      </p:sp>
      <p:sp>
        <p:nvSpPr>
          <p:cNvPr id="5" name="TextBox 4"/>
          <p:cNvSpPr txBox="1"/>
          <p:nvPr/>
        </p:nvSpPr>
        <p:spPr>
          <a:xfrm>
            <a:off x="0" y="5186814"/>
            <a:ext cx="9144000" cy="1246495"/>
          </a:xfrm>
          <a:prstGeom prst="rect">
            <a:avLst/>
          </a:prstGeom>
          <a:noFill/>
        </p:spPr>
        <p:txBody>
          <a:bodyPr wrap="square" rtlCol="0">
            <a:spAutoFit/>
          </a:bodyPr>
          <a:lstStyle/>
          <a:p>
            <a:pPr algn="ctr" eaLnBrk="0" hangingPunct="0">
              <a:lnSpc>
                <a:spcPts val="3000"/>
              </a:lnSpc>
            </a:pPr>
            <a:r>
              <a:rPr lang="en-US" sz="1800" kern="0" dirty="0" smtClean="0">
                <a:solidFill>
                  <a:srgbClr val="6390B1"/>
                </a:solidFill>
                <a:latin typeface="Arial Narrow" pitchFamily="34" charset="0"/>
                <a:cs typeface="+mn-cs"/>
              </a:rPr>
              <a:t>Amsterdam</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Atlanta</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Frankfurt</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 </a:t>
            </a:r>
            <a:r>
              <a:rPr lang="en-US" sz="1800" kern="0" dirty="0" smtClean="0">
                <a:solidFill>
                  <a:srgbClr val="6390B1"/>
                </a:solidFill>
                <a:latin typeface="Arial Narrow" pitchFamily="34" charset="0"/>
                <a:cs typeface="+mn-cs"/>
              </a:rPr>
              <a:t>Hyderabad</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 </a:t>
            </a:r>
            <a:r>
              <a:rPr lang="en-US" sz="1800" kern="0" dirty="0" smtClean="0">
                <a:solidFill>
                  <a:srgbClr val="6390B1"/>
                </a:solidFill>
                <a:latin typeface="Arial Narrow" pitchFamily="34" charset="0"/>
                <a:cs typeface="+mn-cs"/>
              </a:rPr>
              <a:t>London</a:t>
            </a:r>
            <a:endParaRPr lang="en-US" sz="1800" b="0" kern="0" dirty="0" smtClean="0">
              <a:solidFill>
                <a:srgbClr val="00B0F0"/>
              </a:solidFill>
              <a:latin typeface="Arial Narrow" pitchFamily="34" charset="0"/>
              <a:cs typeface="+mn-cs"/>
            </a:endParaRPr>
          </a:p>
          <a:p>
            <a:pPr algn="ctr" eaLnBrk="0" hangingPunct="0">
              <a:lnSpc>
                <a:spcPts val="3000"/>
              </a:lnSpc>
            </a:pPr>
            <a:r>
              <a:rPr lang="en-US" sz="1800" kern="0" dirty="0" smtClean="0">
                <a:solidFill>
                  <a:srgbClr val="001C3A"/>
                </a:solidFill>
                <a:latin typeface="Arial Narrow" pitchFamily="34" charset="0"/>
                <a:cs typeface="+mn-cs"/>
              </a:rPr>
              <a:t>Miami</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New York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Paris</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Philadelphia</a:t>
            </a:r>
            <a:r>
              <a:rPr lang="en-US" sz="1800" b="0" kern="0" dirty="0" smtClean="0">
                <a:solidFill>
                  <a:srgbClr val="00B0F0"/>
                </a:solidFill>
                <a:latin typeface="Arial Narrow" pitchFamily="34" charset="0"/>
                <a:cs typeface="+mn-cs"/>
              </a:rPr>
              <a:t>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San Francisco </a:t>
            </a:r>
            <a:r>
              <a:rPr lang="en-US" sz="1800" b="0" kern="0" dirty="0" smtClean="0">
                <a:solidFill>
                  <a:prstClr val="white">
                    <a:lumMod val="75000"/>
                  </a:prstClr>
                </a:solidFill>
                <a:latin typeface="Arial Narrow" pitchFamily="34" charset="0"/>
                <a:cs typeface="+mn-cs"/>
              </a:rPr>
              <a:t>|</a:t>
            </a:r>
            <a:r>
              <a:rPr lang="en-US" sz="1800" b="0" kern="0" dirty="0" smtClean="0">
                <a:solidFill>
                  <a:srgbClr val="00B0F0"/>
                </a:solidFill>
                <a:latin typeface="Arial Narrow" pitchFamily="34" charset="0"/>
                <a:cs typeface="+mn-cs"/>
              </a:rPr>
              <a:t> </a:t>
            </a:r>
            <a:r>
              <a:rPr lang="en-US" sz="1800" kern="0" dirty="0" smtClean="0">
                <a:solidFill>
                  <a:srgbClr val="6390B1"/>
                </a:solidFill>
                <a:latin typeface="Arial Narrow" pitchFamily="34" charset="0"/>
                <a:cs typeface="+mn-cs"/>
              </a:rPr>
              <a:t>Sydney</a:t>
            </a:r>
          </a:p>
          <a:p>
            <a:pPr algn="ctr" eaLnBrk="0" hangingPunct="0">
              <a:lnSpc>
                <a:spcPts val="3000"/>
              </a:lnSpc>
            </a:pPr>
            <a:endParaRPr lang="en-US" sz="1800" kern="0" dirty="0" smtClean="0">
              <a:solidFill>
                <a:srgbClr val="6390B1"/>
              </a:solidFill>
              <a:latin typeface="Arial Narrow" pitchFamily="34" charset="0"/>
              <a:cs typeface="+mn-cs"/>
            </a:endParaRPr>
          </a:p>
        </p:txBody>
      </p:sp>
    </p:spTree>
    <p:extLst>
      <p:ext uri="{BB962C8B-B14F-4D97-AF65-F5344CB8AC3E}">
        <p14:creationId xmlns:p14="http://schemas.microsoft.com/office/powerpoint/2010/main" val="181073413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85750" y="182184"/>
            <a:ext cx="7689016" cy="460375"/>
          </a:xfrm>
        </p:spPr>
        <p:txBody>
          <a:bodyPr>
            <a:noAutofit/>
          </a:bodyPr>
          <a:lstStyle/>
          <a:p>
            <a:pPr eaLnBrk="1" hangingPunct="1">
              <a:defRPr/>
            </a:pPr>
            <a:r>
              <a:rPr dirty="0" smtClean="0"/>
              <a:t>Procurement's role in the organization generally evolves as organizational objectives change</a:t>
            </a:r>
          </a:p>
        </p:txBody>
      </p:sp>
      <p:sp>
        <p:nvSpPr>
          <p:cNvPr id="97284" name="TextBox 19"/>
          <p:cNvSpPr txBox="1">
            <a:spLocks noChangeArrowheads="1"/>
          </p:cNvSpPr>
          <p:nvPr/>
        </p:nvSpPr>
        <p:spPr bwMode="auto">
          <a:xfrm>
            <a:off x="2385651" y="1092740"/>
            <a:ext cx="288607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spAutoFit/>
          </a:bodyP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ctr"/>
            <a:r>
              <a:rPr lang="en-GB" altLang="en-US" sz="1800" dirty="0" smtClean="0">
                <a:solidFill>
                  <a:srgbClr val="000000"/>
                </a:solidFill>
              </a:rPr>
              <a:t>Procurement’s Evolving Role</a:t>
            </a:r>
            <a:endParaRPr lang="en-GB" altLang="en-US" sz="1800" dirty="0">
              <a:solidFill>
                <a:srgbClr val="000000"/>
              </a:solidFill>
            </a:endParaRPr>
          </a:p>
        </p:txBody>
      </p:sp>
      <p:graphicFrame>
        <p:nvGraphicFramePr>
          <p:cNvPr id="6" name="Diagram 5"/>
          <p:cNvGraphicFramePr/>
          <p:nvPr/>
        </p:nvGraphicFramePr>
        <p:xfrm>
          <a:off x="1516437" y="1653121"/>
          <a:ext cx="4648766" cy="411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bwMode="auto">
          <a:xfrm>
            <a:off x="2160588" y="5194300"/>
            <a:ext cx="3303587" cy="322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2724" tIns="0" rIns="0" bIns="0" spcCol="1113" anchor="ctr"/>
          <a:lstStyle/>
          <a:p>
            <a:pPr algn="ctr" defTabSz="721208">
              <a:lnSpc>
                <a:spcPct val="90000"/>
              </a:lnSpc>
              <a:spcAft>
                <a:spcPct val="35000"/>
              </a:spcAft>
              <a:defRPr/>
            </a:pPr>
            <a:r>
              <a:rPr lang="en-GB" b="0" dirty="0">
                <a:solidFill>
                  <a:prstClr val="white"/>
                </a:solidFill>
              </a:rPr>
              <a:t>Supply Assurance</a:t>
            </a:r>
          </a:p>
        </p:txBody>
      </p:sp>
      <p:sp>
        <p:nvSpPr>
          <p:cNvPr id="97292" name="Text Box 11"/>
          <p:cNvSpPr txBox="1">
            <a:spLocks noChangeArrowheads="1"/>
          </p:cNvSpPr>
          <p:nvPr/>
        </p:nvSpPr>
        <p:spPr bwMode="auto">
          <a:xfrm>
            <a:off x="6000783" y="5156073"/>
            <a:ext cx="1603375" cy="35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173038" indent="-173038">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ctr"/>
            <a:r>
              <a:rPr lang="en-GB" altLang="en-US" sz="1800" b="0" dirty="0">
                <a:solidFill>
                  <a:srgbClr val="000000"/>
                </a:solidFill>
              </a:rPr>
              <a:t>Buyer / Planner</a:t>
            </a:r>
          </a:p>
        </p:txBody>
      </p:sp>
      <p:sp>
        <p:nvSpPr>
          <p:cNvPr id="97293" name="Text Box 11"/>
          <p:cNvSpPr txBox="1">
            <a:spLocks noChangeArrowheads="1"/>
          </p:cNvSpPr>
          <p:nvPr/>
        </p:nvSpPr>
        <p:spPr bwMode="auto">
          <a:xfrm>
            <a:off x="5307444" y="4353962"/>
            <a:ext cx="1465262" cy="3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ctr"/>
            <a:r>
              <a:rPr lang="en-GB" altLang="en-US" sz="1600" b="0" dirty="0">
                <a:solidFill>
                  <a:srgbClr val="000000"/>
                </a:solidFill>
                <a:latin typeface="Arial" panose="020B0604020202020204" pitchFamily="34" charset="0"/>
              </a:rPr>
              <a:t>Negotiator</a:t>
            </a:r>
          </a:p>
        </p:txBody>
      </p:sp>
      <p:sp>
        <p:nvSpPr>
          <p:cNvPr id="97294" name="Text Box 11"/>
          <p:cNvSpPr txBox="1">
            <a:spLocks noChangeArrowheads="1"/>
          </p:cNvSpPr>
          <p:nvPr/>
        </p:nvSpPr>
        <p:spPr bwMode="auto">
          <a:xfrm>
            <a:off x="5057921" y="3367520"/>
            <a:ext cx="3786042"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l"/>
            <a:r>
              <a:rPr lang="en-GB" altLang="en-US" sz="1600" b="0" dirty="0">
                <a:solidFill>
                  <a:srgbClr val="000000"/>
                </a:solidFill>
                <a:latin typeface="Arial" panose="020B0604020202020204" pitchFamily="34" charset="0"/>
              </a:rPr>
              <a:t>Supply </a:t>
            </a:r>
            <a:r>
              <a:rPr lang="en-GB" altLang="en-US" sz="1600" b="0" dirty="0" smtClean="0">
                <a:solidFill>
                  <a:srgbClr val="000000"/>
                </a:solidFill>
                <a:latin typeface="Arial" panose="020B0604020202020204" pitchFamily="34" charset="0"/>
              </a:rPr>
              <a:t>expert, supplier performance, team </a:t>
            </a:r>
            <a:r>
              <a:rPr lang="en-GB" altLang="en-US" sz="1600" b="0" dirty="0">
                <a:solidFill>
                  <a:srgbClr val="000000"/>
                </a:solidFill>
                <a:latin typeface="Arial" panose="020B0604020202020204" pitchFamily="34" charset="0"/>
              </a:rPr>
              <a:t>leader, project manager</a:t>
            </a:r>
          </a:p>
        </p:txBody>
      </p:sp>
      <p:sp>
        <p:nvSpPr>
          <p:cNvPr id="97295" name="Text Box 11"/>
          <p:cNvSpPr txBox="1">
            <a:spLocks noChangeArrowheads="1"/>
          </p:cNvSpPr>
          <p:nvPr/>
        </p:nvSpPr>
        <p:spPr bwMode="auto">
          <a:xfrm>
            <a:off x="4633177" y="2529380"/>
            <a:ext cx="3982186"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l"/>
            <a:r>
              <a:rPr lang="en-GB" altLang="en-US" sz="1600" b="0" dirty="0">
                <a:solidFill>
                  <a:srgbClr val="000000"/>
                </a:solidFill>
                <a:latin typeface="Arial" panose="020B0604020202020204" pitchFamily="34" charset="0"/>
              </a:rPr>
              <a:t>Spend/ budget consultant &amp; relationship manager</a:t>
            </a:r>
          </a:p>
        </p:txBody>
      </p:sp>
      <p:sp>
        <p:nvSpPr>
          <p:cNvPr id="97296" name="Text Box 11"/>
          <p:cNvSpPr txBox="1">
            <a:spLocks noChangeArrowheads="1"/>
          </p:cNvSpPr>
          <p:nvPr/>
        </p:nvSpPr>
        <p:spPr bwMode="auto">
          <a:xfrm>
            <a:off x="4089399" y="1943107"/>
            <a:ext cx="4225926" cy="3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ctr"/>
            <a:r>
              <a:rPr lang="en-GB" altLang="en-US" sz="1600" b="0" dirty="0">
                <a:solidFill>
                  <a:srgbClr val="000000"/>
                </a:solidFill>
                <a:latin typeface="Arial" panose="020B0604020202020204" pitchFamily="34" charset="0"/>
              </a:rPr>
              <a:t>Trusted business advisor and change agent</a:t>
            </a:r>
          </a:p>
        </p:txBody>
      </p:sp>
      <p:sp>
        <p:nvSpPr>
          <p:cNvPr id="18" name="Rectangle 17"/>
          <p:cNvSpPr/>
          <p:nvPr/>
        </p:nvSpPr>
        <p:spPr bwMode="auto">
          <a:xfrm>
            <a:off x="2160588" y="4368800"/>
            <a:ext cx="3303587" cy="323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2724" tIns="0" rIns="0" bIns="0" spcCol="1113" anchor="ctr"/>
          <a:lstStyle/>
          <a:p>
            <a:pPr algn="ctr" defTabSz="721208">
              <a:lnSpc>
                <a:spcPct val="90000"/>
              </a:lnSpc>
              <a:spcAft>
                <a:spcPct val="35000"/>
              </a:spcAft>
              <a:defRPr/>
            </a:pPr>
            <a:r>
              <a:rPr lang="en-GB" b="0" dirty="0">
                <a:solidFill>
                  <a:prstClr val="white"/>
                </a:solidFill>
              </a:rPr>
              <a:t>Price</a:t>
            </a:r>
          </a:p>
        </p:txBody>
      </p:sp>
      <p:sp>
        <p:nvSpPr>
          <p:cNvPr id="19" name="Rectangle 18"/>
          <p:cNvSpPr/>
          <p:nvPr/>
        </p:nvSpPr>
        <p:spPr bwMode="auto">
          <a:xfrm>
            <a:off x="2828925" y="3481388"/>
            <a:ext cx="1966913" cy="5603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2724" tIns="0" rIns="0" bIns="0" spcCol="1113" anchor="ctr"/>
          <a:lstStyle/>
          <a:p>
            <a:pPr algn="ctr" defTabSz="721208">
              <a:lnSpc>
                <a:spcPct val="90000"/>
              </a:lnSpc>
              <a:spcAft>
                <a:spcPct val="35000"/>
              </a:spcAft>
              <a:defRPr/>
            </a:pPr>
            <a:r>
              <a:rPr lang="en-GB" b="0" dirty="0">
                <a:solidFill>
                  <a:prstClr val="white"/>
                </a:solidFill>
              </a:rPr>
              <a:t>Total Cost of Ownership</a:t>
            </a:r>
          </a:p>
        </p:txBody>
      </p:sp>
      <p:sp>
        <p:nvSpPr>
          <p:cNvPr id="20" name="Rectangle 19"/>
          <p:cNvSpPr/>
          <p:nvPr/>
        </p:nvSpPr>
        <p:spPr bwMode="auto">
          <a:xfrm>
            <a:off x="3092450" y="2655888"/>
            <a:ext cx="1439863" cy="5270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2724" tIns="0" rIns="0" bIns="0" spcCol="1113" anchor="ctr"/>
          <a:lstStyle/>
          <a:p>
            <a:pPr algn="ctr" defTabSz="721208">
              <a:lnSpc>
                <a:spcPct val="90000"/>
              </a:lnSpc>
              <a:spcAft>
                <a:spcPts val="0"/>
              </a:spcAft>
              <a:defRPr/>
            </a:pPr>
            <a:r>
              <a:rPr lang="en-GB" b="0" dirty="0">
                <a:solidFill>
                  <a:prstClr val="white"/>
                </a:solidFill>
              </a:rPr>
              <a:t>Demand</a:t>
            </a:r>
          </a:p>
          <a:p>
            <a:pPr algn="ctr" defTabSz="721208">
              <a:lnSpc>
                <a:spcPct val="90000"/>
              </a:lnSpc>
              <a:spcAft>
                <a:spcPts val="0"/>
              </a:spcAft>
              <a:defRPr/>
            </a:pPr>
            <a:r>
              <a:rPr lang="en-GB" b="0" dirty="0">
                <a:solidFill>
                  <a:prstClr val="white"/>
                </a:solidFill>
              </a:rPr>
              <a:t>Management</a:t>
            </a:r>
          </a:p>
        </p:txBody>
      </p:sp>
      <p:sp>
        <p:nvSpPr>
          <p:cNvPr id="21" name="Rectangle 20"/>
          <p:cNvSpPr/>
          <p:nvPr/>
        </p:nvSpPr>
        <p:spPr bwMode="auto">
          <a:xfrm>
            <a:off x="3157538" y="1881188"/>
            <a:ext cx="1309687" cy="714375"/>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82724" tIns="0" rIns="0" bIns="0" spcCol="1113" anchor="ctr"/>
          <a:lstStyle/>
          <a:p>
            <a:pPr algn="ctr" defTabSz="721208">
              <a:lnSpc>
                <a:spcPct val="90000"/>
              </a:lnSpc>
              <a:spcAft>
                <a:spcPts val="0"/>
              </a:spcAft>
              <a:defRPr/>
            </a:pPr>
            <a:r>
              <a:rPr lang="en-GB" sz="1600" b="0" dirty="0">
                <a:solidFill>
                  <a:prstClr val="white"/>
                </a:solidFill>
              </a:rPr>
              <a:t>Value </a:t>
            </a:r>
          </a:p>
          <a:p>
            <a:pPr algn="ctr" defTabSz="721208">
              <a:lnSpc>
                <a:spcPct val="90000"/>
              </a:lnSpc>
              <a:spcAft>
                <a:spcPts val="0"/>
              </a:spcAft>
              <a:defRPr/>
            </a:pPr>
            <a:r>
              <a:rPr lang="en-GB" sz="1600" b="0" dirty="0">
                <a:solidFill>
                  <a:prstClr val="white"/>
                </a:solidFill>
              </a:rPr>
              <a:t>Mgmt.</a:t>
            </a:r>
          </a:p>
        </p:txBody>
      </p:sp>
      <p:grpSp>
        <p:nvGrpSpPr>
          <p:cNvPr id="97306" name="Group 27"/>
          <p:cNvGrpSpPr>
            <a:grpSpLocks/>
          </p:cNvGrpSpPr>
          <p:nvPr/>
        </p:nvGrpSpPr>
        <p:grpSpPr bwMode="auto">
          <a:xfrm rot="1781223">
            <a:off x="2300288" y="1287463"/>
            <a:ext cx="452437" cy="4714875"/>
            <a:chOff x="259125" y="935652"/>
            <a:chExt cx="723008" cy="4715848"/>
          </a:xfrm>
        </p:grpSpPr>
        <p:sp>
          <p:nvSpPr>
            <p:cNvPr id="97308" name="Up Arrow 32"/>
            <p:cNvSpPr>
              <a:spLocks noChangeArrowheads="1"/>
            </p:cNvSpPr>
            <p:nvPr/>
          </p:nvSpPr>
          <p:spPr bwMode="auto">
            <a:xfrm>
              <a:off x="270933" y="1540933"/>
              <a:ext cx="711200" cy="3911600"/>
            </a:xfrm>
            <a:prstGeom prst="upArrow">
              <a:avLst>
                <a:gd name="adj1" fmla="val 50000"/>
                <a:gd name="adj2" fmla="val 50009"/>
              </a:avLst>
            </a:prstGeom>
            <a:solidFill>
              <a:srgbClr val="135789"/>
            </a:solidFill>
            <a:ln w="9525">
              <a:solidFill>
                <a:schemeClr val="accent1"/>
              </a:solidFill>
              <a:round/>
              <a:headEnd/>
              <a:tailEnd/>
            </a:ln>
          </p:spPr>
          <p:txBody>
            <a:bodyPr wrap="none" anchor="ct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ctr"/>
              <a:endParaRPr lang="en-US" altLang="en-US">
                <a:solidFill>
                  <a:srgbClr val="000000"/>
                </a:solidFill>
                <a:latin typeface="Arial" panose="020B0604020202020204" pitchFamily="34" charset="0"/>
              </a:endParaRPr>
            </a:p>
          </p:txBody>
        </p:sp>
        <p:sp>
          <p:nvSpPr>
            <p:cNvPr id="34" name="TextBox 31"/>
            <p:cNvSpPr txBox="1">
              <a:spLocks noChangeArrowheads="1"/>
            </p:cNvSpPr>
            <p:nvPr/>
          </p:nvSpPr>
          <p:spPr bwMode="auto">
            <a:xfrm rot="16200000">
              <a:off x="222746" y="3323003"/>
              <a:ext cx="789151" cy="530207"/>
            </a:xfrm>
            <a:prstGeom prst="rect">
              <a:avLst/>
            </a:prstGeom>
            <a:noFill/>
            <a:ln w="9525">
              <a:noFill/>
              <a:miter lim="800000"/>
              <a:headEnd/>
              <a:tailEnd/>
            </a:ln>
          </p:spPr>
          <p:txBody>
            <a:bodyPr wrap="none" lIns="80147" tIns="40074" rIns="80147" bIns="40074">
              <a:spAutoFit/>
            </a:bodyPr>
            <a:lstStyle/>
            <a:p>
              <a:pPr algn="ctr">
                <a:defRPr/>
              </a:pPr>
              <a:r>
                <a:rPr lang="en-GB" cap="all" dirty="0">
                  <a:solidFill>
                    <a:prstClr val="white"/>
                  </a:solidFill>
                  <a:cs typeface="+mn-cs"/>
                </a:rPr>
                <a:t>Value</a:t>
              </a:r>
            </a:p>
          </p:txBody>
        </p:sp>
        <p:cxnSp>
          <p:nvCxnSpPr>
            <p:cNvPr id="97310" name="Straight Connector 34"/>
            <p:cNvCxnSpPr>
              <a:cxnSpLocks noChangeShapeType="1"/>
            </p:cNvCxnSpPr>
            <p:nvPr/>
          </p:nvCxnSpPr>
          <p:spPr bwMode="auto">
            <a:xfrm>
              <a:off x="482600" y="5651500"/>
              <a:ext cx="279400" cy="0"/>
            </a:xfrm>
            <a:prstGeom prst="line">
              <a:avLst/>
            </a:prstGeom>
            <a:noFill/>
            <a:ln w="76200" algn="ctr">
              <a:solidFill>
                <a:schemeClr val="accent1"/>
              </a:solidFill>
              <a:round/>
              <a:headEnd/>
              <a:tailEnd/>
            </a:ln>
            <a:extLst>
              <a:ext uri="{909E8E84-426E-40DD-AFC4-6F175D3DCCD1}">
                <a14:hiddenFill xmlns:a14="http://schemas.microsoft.com/office/drawing/2010/main">
                  <a:noFill/>
                </a14:hiddenFill>
              </a:ext>
            </a:extLst>
          </p:spPr>
        </p:cxnSp>
        <p:sp>
          <p:nvSpPr>
            <p:cNvPr id="97311" name="TextBox 35"/>
            <p:cNvSpPr txBox="1">
              <a:spLocks noChangeArrowheads="1"/>
            </p:cNvSpPr>
            <p:nvPr/>
          </p:nvSpPr>
          <p:spPr bwMode="auto">
            <a:xfrm>
              <a:off x="259125" y="935652"/>
              <a:ext cx="6036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cs typeface="Arial" panose="020B0604020202020204" pitchFamily="34" charset="0"/>
                </a:defRPr>
              </a:lvl1pPr>
              <a:lvl2pPr marL="742950" indent="-285750">
                <a:defRPr sz="1400" b="1">
                  <a:solidFill>
                    <a:schemeClr val="tx1"/>
                  </a:solidFill>
                  <a:latin typeface="Arial Narrow" panose="020B0606020202030204" pitchFamily="34" charset="0"/>
                  <a:cs typeface="Arial" panose="020B0604020202020204" pitchFamily="34" charset="0"/>
                </a:defRPr>
              </a:lvl2pPr>
              <a:lvl3pPr marL="1143000" indent="-228600">
                <a:defRPr sz="1400" b="1">
                  <a:solidFill>
                    <a:schemeClr val="tx1"/>
                  </a:solidFill>
                  <a:latin typeface="Arial Narrow" panose="020B0606020202030204" pitchFamily="34" charset="0"/>
                  <a:cs typeface="Arial" panose="020B0604020202020204" pitchFamily="34" charset="0"/>
                </a:defRPr>
              </a:lvl3pPr>
              <a:lvl4pPr marL="1600200" indent="-228600">
                <a:defRPr sz="1400" b="1">
                  <a:solidFill>
                    <a:schemeClr val="tx1"/>
                  </a:solidFill>
                  <a:latin typeface="Arial Narrow" panose="020B0606020202030204" pitchFamily="34" charset="0"/>
                  <a:cs typeface="Arial" panose="020B0604020202020204" pitchFamily="34" charset="0"/>
                </a:defRPr>
              </a:lvl4pPr>
              <a:lvl5pPr marL="2057400" indent="-228600">
                <a:defRPr sz="14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cs typeface="Arial" panose="020B0604020202020204" pitchFamily="34" charset="0"/>
                </a:defRPr>
              </a:lvl9pPr>
            </a:lstStyle>
            <a:p>
              <a:pPr algn="ctr"/>
              <a:r>
                <a:rPr lang="en-GB" altLang="en-US" sz="4400">
                  <a:solidFill>
                    <a:srgbClr val="135789"/>
                  </a:solidFill>
                </a:rPr>
                <a:t>+</a:t>
              </a:r>
              <a:endParaRPr lang="en-US" altLang="en-US" sz="4400">
                <a:solidFill>
                  <a:srgbClr val="135789"/>
                </a:solidFill>
              </a:endParaRPr>
            </a:p>
          </p:txBody>
        </p:sp>
      </p:grpSp>
      <p:sp>
        <p:nvSpPr>
          <p:cNvPr id="26" name="Rectangle 25"/>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Role</a:t>
            </a:r>
            <a:endParaRPr lang="en-US" sz="2000" b="0" i="1" dirty="0">
              <a:latin typeface="+mn-lt"/>
            </a:endParaRPr>
          </a:p>
        </p:txBody>
      </p:sp>
    </p:spTree>
    <p:extLst>
      <p:ext uri="{BB962C8B-B14F-4D97-AF65-F5344CB8AC3E}">
        <p14:creationId xmlns:p14="http://schemas.microsoft.com/office/powerpoint/2010/main" val="8600489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187834329"/>
              </p:ext>
            </p:extLst>
          </p:nvPr>
        </p:nvGraphicFramePr>
        <p:xfrm>
          <a:off x="0" y="1200157"/>
          <a:ext cx="8991040" cy="6034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32790" y="333375"/>
            <a:ext cx="7961899" cy="460502"/>
          </a:xfrm>
        </p:spPr>
        <p:txBody>
          <a:bodyPr/>
          <a:lstStyle/>
          <a:p>
            <a:r>
              <a:rPr lang="en-US" sz="2400" dirty="0" smtClean="0"/>
              <a:t>Specific objectives for Procurement in 2016:  How do your objectives compare?</a:t>
            </a:r>
            <a:endParaRPr lang="en-US" sz="2400" dirty="0">
              <a:latin typeface="Arial Narrow" pitchFamily="34" charset="0"/>
            </a:endParaRPr>
          </a:p>
        </p:txBody>
      </p:sp>
      <p:sp>
        <p:nvSpPr>
          <p:cNvPr id="18" name="Rectangle 17"/>
          <p:cNvSpPr/>
          <p:nvPr/>
        </p:nvSpPr>
        <p:spPr>
          <a:xfrm>
            <a:off x="1049312" y="828114"/>
            <a:ext cx="7240250" cy="338554"/>
          </a:xfrm>
          <a:prstGeom prst="rect">
            <a:avLst/>
          </a:prstGeom>
        </p:spPr>
        <p:txBody>
          <a:bodyPr wrap="square">
            <a:spAutoFit/>
          </a:bodyPr>
          <a:lstStyle/>
          <a:p>
            <a:r>
              <a:rPr lang="en-US" sz="1600" b="0" i="1" dirty="0" smtClean="0"/>
              <a:t>% of Respondents who Selected the Objective as having Critical or Major Importance in 2016</a:t>
            </a:r>
            <a:endParaRPr lang="en-US" sz="1600" b="0" i="1" dirty="0"/>
          </a:p>
        </p:txBody>
      </p:sp>
      <p:sp>
        <p:nvSpPr>
          <p:cNvPr id="11" name="TextBox 10"/>
          <p:cNvSpPr txBox="1"/>
          <p:nvPr/>
        </p:nvSpPr>
        <p:spPr>
          <a:xfrm>
            <a:off x="5847231" y="6293466"/>
            <a:ext cx="3143809" cy="246221"/>
          </a:xfrm>
          <a:prstGeom prst="rect">
            <a:avLst/>
          </a:prstGeom>
          <a:noFill/>
        </p:spPr>
        <p:txBody>
          <a:bodyPr wrap="none" rtlCol="0">
            <a:spAutoFit/>
          </a:bodyPr>
          <a:lstStyle/>
          <a:p>
            <a:pPr algn="l"/>
            <a:r>
              <a:rPr lang="en-US" sz="1000" b="0" dirty="0" smtClean="0">
                <a:latin typeface="Arial" panose="020B0604020202020204" pitchFamily="34" charset="0"/>
                <a:cs typeface="Arial" panose="020B0604020202020204" pitchFamily="34" charset="0"/>
              </a:rPr>
              <a:t>Source: </a:t>
            </a:r>
            <a:r>
              <a:rPr lang="en-IN" sz="1000" b="0" dirty="0">
                <a:latin typeface="Arial" panose="020B0604020202020204" pitchFamily="34" charset="0"/>
                <a:cs typeface="Arial" panose="020B0604020202020204" pitchFamily="34" charset="0"/>
              </a:rPr>
              <a:t>Key Issues Study, The Hackett </a:t>
            </a:r>
            <a:r>
              <a:rPr lang="en-IN" sz="1000" b="0" dirty="0" smtClean="0">
                <a:latin typeface="Arial" panose="020B0604020202020204" pitchFamily="34" charset="0"/>
                <a:cs typeface="Arial" panose="020B0604020202020204" pitchFamily="34" charset="0"/>
              </a:rPr>
              <a:t>Group, 2016</a:t>
            </a:r>
            <a:endParaRPr lang="en-IN" sz="1000" b="0" dirty="0">
              <a:latin typeface="Arial" panose="020B0604020202020204" pitchFamily="34" charset="0"/>
              <a:cs typeface="Arial" panose="020B0604020202020204" pitchFamily="34" charset="0"/>
            </a:endParaRPr>
          </a:p>
        </p:txBody>
      </p:sp>
      <p:sp>
        <p:nvSpPr>
          <p:cNvPr id="9" name="Rectangle 8"/>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Priority</a:t>
            </a:r>
            <a:endParaRPr lang="en-US" sz="2000" b="0" i="1" dirty="0">
              <a:latin typeface="+mn-lt"/>
            </a:endParaRPr>
          </a:p>
        </p:txBody>
      </p:sp>
      <p:sp>
        <p:nvSpPr>
          <p:cNvPr id="7" name="Rectangle 6"/>
          <p:cNvSpPr/>
          <p:nvPr/>
        </p:nvSpPr>
        <p:spPr>
          <a:xfrm>
            <a:off x="7105759" y="5069864"/>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8" name="Rectangle 7"/>
          <p:cNvSpPr/>
          <p:nvPr/>
        </p:nvSpPr>
        <p:spPr>
          <a:xfrm>
            <a:off x="8388886" y="1166668"/>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0" name="Rectangle 9"/>
          <p:cNvSpPr/>
          <p:nvPr/>
        </p:nvSpPr>
        <p:spPr>
          <a:xfrm>
            <a:off x="318252" y="5970386"/>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2" name="TextBox 1"/>
          <p:cNvSpPr txBox="1"/>
          <p:nvPr/>
        </p:nvSpPr>
        <p:spPr>
          <a:xfrm>
            <a:off x="589823" y="6016552"/>
            <a:ext cx="2237792" cy="338554"/>
          </a:xfrm>
          <a:prstGeom prst="rect">
            <a:avLst/>
          </a:prstGeom>
          <a:noFill/>
        </p:spPr>
        <p:txBody>
          <a:bodyPr wrap="none" rtlCol="0">
            <a:spAutoFit/>
          </a:bodyPr>
          <a:lstStyle/>
          <a:p>
            <a:pPr algn="l"/>
            <a:r>
              <a:rPr lang="en-US" sz="1600" b="0" dirty="0" smtClean="0">
                <a:latin typeface="Arial" pitchFamily="34" charset="0"/>
                <a:cs typeface="Arial" pitchFamily="34" charset="0"/>
              </a:rPr>
              <a:t>Top ten list for NASPO</a:t>
            </a:r>
          </a:p>
        </p:txBody>
      </p:sp>
      <p:sp>
        <p:nvSpPr>
          <p:cNvPr id="12" name="Rectangle 11"/>
          <p:cNvSpPr/>
          <p:nvPr/>
        </p:nvSpPr>
        <p:spPr>
          <a:xfrm>
            <a:off x="8289562" y="1572948"/>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Tree>
    <p:extLst>
      <p:ext uri="{BB962C8B-B14F-4D97-AF65-F5344CB8AC3E}">
        <p14:creationId xmlns:p14="http://schemas.microsoft.com/office/powerpoint/2010/main" val="1414027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447115" y="1020233"/>
          <a:ext cx="8229600" cy="55245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85749" y="344128"/>
            <a:ext cx="7689017" cy="460502"/>
          </a:xfrm>
        </p:spPr>
        <p:txBody>
          <a:bodyPr/>
          <a:lstStyle/>
          <a:p>
            <a:r>
              <a:rPr lang="en-US" sz="2400" dirty="0" smtClean="0"/>
              <a:t>What </a:t>
            </a:r>
            <a:r>
              <a:rPr lang="en-US" sz="2400" dirty="0"/>
              <a:t>c</a:t>
            </a:r>
            <a:r>
              <a:rPr lang="en-US" sz="2400" dirty="0" smtClean="0"/>
              <a:t>apabilities does Procurement feel are critical or major to achieve </a:t>
            </a:r>
            <a:r>
              <a:rPr lang="en-US" sz="2400" dirty="0"/>
              <a:t>i</a:t>
            </a:r>
            <a:r>
              <a:rPr lang="en-US" sz="2400" dirty="0" smtClean="0"/>
              <a:t>ts 2016 objectives?</a:t>
            </a:r>
            <a:endParaRPr lang="en-US" sz="2400" dirty="0"/>
          </a:p>
        </p:txBody>
      </p:sp>
      <p:sp>
        <p:nvSpPr>
          <p:cNvPr id="12" name="Rectangle 11"/>
          <p:cNvSpPr/>
          <p:nvPr/>
        </p:nvSpPr>
        <p:spPr>
          <a:xfrm>
            <a:off x="491621" y="804630"/>
            <a:ext cx="8140588" cy="307777"/>
          </a:xfrm>
          <a:prstGeom prst="rect">
            <a:avLst/>
          </a:prstGeom>
        </p:spPr>
        <p:txBody>
          <a:bodyPr wrap="square">
            <a:spAutoFit/>
          </a:bodyPr>
          <a:lstStyle/>
          <a:p>
            <a:r>
              <a:rPr lang="en-US" b="0" i="1" dirty="0" smtClean="0"/>
              <a:t>% of Respondents who Ranked the Capability a Critical or Major Area of Focus to Support Procurement’s Objectives. </a:t>
            </a:r>
            <a:endParaRPr lang="en-US" b="0" i="1" dirty="0"/>
          </a:p>
        </p:txBody>
      </p:sp>
      <p:sp>
        <p:nvSpPr>
          <p:cNvPr id="11" name="TextBox 10"/>
          <p:cNvSpPr txBox="1"/>
          <p:nvPr/>
        </p:nvSpPr>
        <p:spPr>
          <a:xfrm>
            <a:off x="6291263" y="6298512"/>
            <a:ext cx="2611612" cy="246221"/>
          </a:xfrm>
          <a:prstGeom prst="rect">
            <a:avLst/>
          </a:prstGeom>
          <a:noFill/>
        </p:spPr>
        <p:txBody>
          <a:bodyPr wrap="none" rtlCol="0">
            <a:spAutoFit/>
          </a:bodyPr>
          <a:lstStyle/>
          <a:p>
            <a:pPr algn="l"/>
            <a:r>
              <a:rPr lang="en-US" sz="1000" b="0" dirty="0" smtClean="0">
                <a:latin typeface="+mj-lt"/>
                <a:cs typeface="Arial" pitchFamily="34" charset="0"/>
              </a:rPr>
              <a:t>Source: </a:t>
            </a:r>
            <a:r>
              <a:rPr lang="en-IN" sz="1000" b="0" dirty="0">
                <a:latin typeface="+mj-lt"/>
              </a:rPr>
              <a:t>Key Issues Study, The Hackett </a:t>
            </a:r>
            <a:r>
              <a:rPr lang="en-IN" sz="1000" b="0" dirty="0" smtClean="0">
                <a:latin typeface="+mj-lt"/>
              </a:rPr>
              <a:t>Group, 2016</a:t>
            </a:r>
            <a:endParaRPr lang="en-IN" sz="1000" b="0" dirty="0">
              <a:latin typeface="+mj-lt"/>
            </a:endParaRPr>
          </a:p>
        </p:txBody>
      </p:sp>
      <p:sp>
        <p:nvSpPr>
          <p:cNvPr id="8" name="Rectangle 7"/>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Priority</a:t>
            </a:r>
            <a:endParaRPr lang="en-US" sz="2000" b="0" i="1" dirty="0">
              <a:latin typeface="+mn-lt"/>
            </a:endParaRPr>
          </a:p>
        </p:txBody>
      </p:sp>
      <p:sp>
        <p:nvSpPr>
          <p:cNvPr id="2" name="Rectangle 1"/>
          <p:cNvSpPr/>
          <p:nvPr/>
        </p:nvSpPr>
        <p:spPr>
          <a:xfrm>
            <a:off x="5087303" y="5475388"/>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9" name="Rectangle 8"/>
          <p:cNvSpPr/>
          <p:nvPr/>
        </p:nvSpPr>
        <p:spPr>
          <a:xfrm>
            <a:off x="6220783" y="3090811"/>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0" name="Rectangle 9"/>
          <p:cNvSpPr/>
          <p:nvPr/>
        </p:nvSpPr>
        <p:spPr>
          <a:xfrm>
            <a:off x="6760583" y="1685205"/>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3" name="Rectangle 12"/>
          <p:cNvSpPr/>
          <p:nvPr/>
        </p:nvSpPr>
        <p:spPr>
          <a:xfrm>
            <a:off x="6434143" y="2146870"/>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4" name="Rectangle 13"/>
          <p:cNvSpPr/>
          <p:nvPr/>
        </p:nvSpPr>
        <p:spPr>
          <a:xfrm>
            <a:off x="5649283" y="4041163"/>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5" name="Rectangle 14"/>
          <p:cNvSpPr/>
          <p:nvPr/>
        </p:nvSpPr>
        <p:spPr>
          <a:xfrm>
            <a:off x="5177989" y="5013723"/>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6" name="Rectangle 15"/>
          <p:cNvSpPr/>
          <p:nvPr/>
        </p:nvSpPr>
        <p:spPr>
          <a:xfrm>
            <a:off x="5420683" y="4506103"/>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7" name="Rectangle 16"/>
          <p:cNvSpPr/>
          <p:nvPr/>
        </p:nvSpPr>
        <p:spPr>
          <a:xfrm>
            <a:off x="318252" y="5970386"/>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18" name="TextBox 17"/>
          <p:cNvSpPr txBox="1"/>
          <p:nvPr/>
        </p:nvSpPr>
        <p:spPr>
          <a:xfrm>
            <a:off x="589823" y="6016552"/>
            <a:ext cx="2237792" cy="338554"/>
          </a:xfrm>
          <a:prstGeom prst="rect">
            <a:avLst/>
          </a:prstGeom>
          <a:noFill/>
        </p:spPr>
        <p:txBody>
          <a:bodyPr wrap="none" rtlCol="0">
            <a:spAutoFit/>
          </a:bodyPr>
          <a:lstStyle/>
          <a:p>
            <a:pPr algn="l"/>
            <a:r>
              <a:rPr lang="en-US" sz="1600" b="0" dirty="0" smtClean="0">
                <a:latin typeface="Arial" pitchFamily="34" charset="0"/>
                <a:cs typeface="Arial" pitchFamily="34" charset="0"/>
              </a:rPr>
              <a:t>Top ten list for NASPO</a:t>
            </a:r>
          </a:p>
        </p:txBody>
      </p:sp>
    </p:spTree>
    <p:extLst>
      <p:ext uri="{BB962C8B-B14F-4D97-AF65-F5344CB8AC3E}">
        <p14:creationId xmlns:p14="http://schemas.microsoft.com/office/powerpoint/2010/main" val="213707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priorities for State Procurement in 2016</a:t>
            </a:r>
            <a:endParaRPr lang="en-US" dirty="0"/>
          </a:p>
        </p:txBody>
      </p:sp>
      <p:sp>
        <p:nvSpPr>
          <p:cNvPr id="5" name="Content Placeholder 4"/>
          <p:cNvSpPr>
            <a:spLocks noGrp="1"/>
          </p:cNvSpPr>
          <p:nvPr>
            <p:ph sz="quarter" idx="10"/>
          </p:nvPr>
        </p:nvSpPr>
        <p:spPr>
          <a:xfrm>
            <a:off x="308559" y="1001957"/>
            <a:ext cx="8526882" cy="5303838"/>
          </a:xfrm>
        </p:spPr>
        <p:txBody>
          <a:bodyPr/>
          <a:lstStyle/>
          <a:p>
            <a:pPr marL="457200" indent="-457200">
              <a:buFont typeface="+mj-lt"/>
              <a:buAutoNum type="arabicPeriod"/>
            </a:pPr>
            <a:r>
              <a:rPr lang="en-US" dirty="0" smtClean="0"/>
              <a:t>Process reform and reengineering</a:t>
            </a:r>
            <a:r>
              <a:rPr lang="en-US" sz="2400" dirty="0" smtClean="0">
                <a:solidFill>
                  <a:srgbClr val="00B050"/>
                </a:solidFill>
              </a:rPr>
              <a:t> </a:t>
            </a:r>
            <a:r>
              <a:rPr lang="en-US" sz="2400" dirty="0" smtClean="0">
                <a:solidFill>
                  <a:srgbClr val="00B050"/>
                </a:solidFill>
                <a:sym typeface="Wingdings" panose="05000000000000000000" pitchFamily="2" charset="2"/>
              </a:rPr>
              <a:t></a:t>
            </a:r>
            <a:endParaRPr lang="en-US" sz="2400" b="1" dirty="0" smtClean="0">
              <a:solidFill>
                <a:srgbClr val="00B050"/>
              </a:solidFill>
            </a:endParaRPr>
          </a:p>
          <a:p>
            <a:pPr marL="457200" indent="-457200">
              <a:buFont typeface="+mj-lt"/>
              <a:buAutoNum type="arabicPeriod"/>
            </a:pPr>
            <a:r>
              <a:rPr lang="en-US" dirty="0" smtClean="0"/>
              <a:t>Measuring performance</a:t>
            </a:r>
            <a:r>
              <a:rPr lang="en-US" dirty="0">
                <a:solidFill>
                  <a:srgbClr val="00B050"/>
                </a:solidFill>
              </a:rPr>
              <a:t> </a:t>
            </a:r>
            <a:r>
              <a:rPr lang="en-US" sz="2400" dirty="0" smtClean="0">
                <a:solidFill>
                  <a:srgbClr val="00B050"/>
                </a:solidFill>
                <a:sym typeface="Wingdings" panose="05000000000000000000" pitchFamily="2" charset="2"/>
              </a:rPr>
              <a:t></a:t>
            </a:r>
            <a:endParaRPr lang="en-US" sz="2400" dirty="0" smtClean="0"/>
          </a:p>
          <a:p>
            <a:pPr marL="457200" indent="-457200">
              <a:buFont typeface="+mj-lt"/>
              <a:buAutoNum type="arabicPeriod"/>
            </a:pPr>
            <a:r>
              <a:rPr lang="en-US" dirty="0" smtClean="0"/>
              <a:t>Professionalization (e.g. talent development) </a:t>
            </a:r>
            <a:r>
              <a:rPr lang="en-US" sz="2400" dirty="0" smtClean="0">
                <a:solidFill>
                  <a:srgbClr val="00B050"/>
                </a:solidFill>
                <a:sym typeface="Wingdings" panose="05000000000000000000" pitchFamily="2" charset="2"/>
              </a:rPr>
              <a:t></a:t>
            </a:r>
            <a:r>
              <a:rPr lang="en-US" sz="1400" dirty="0" smtClean="0">
                <a:solidFill>
                  <a:srgbClr val="00B050"/>
                </a:solidFill>
                <a:sym typeface="Wingdings" panose="05000000000000000000" pitchFamily="2" charset="2"/>
              </a:rPr>
              <a:t>(evolving process for Georgia)</a:t>
            </a:r>
            <a:endParaRPr lang="en-US" sz="1400" dirty="0" smtClean="0">
              <a:solidFill>
                <a:srgbClr val="00B050"/>
              </a:solidFill>
            </a:endParaRPr>
          </a:p>
          <a:p>
            <a:pPr marL="457200" indent="-457200">
              <a:buFont typeface="+mj-lt"/>
              <a:buAutoNum type="arabicPeriod"/>
            </a:pPr>
            <a:r>
              <a:rPr lang="en-US" dirty="0" smtClean="0"/>
              <a:t>E-Procurement/ERP solutions (e.g. technology)</a:t>
            </a:r>
            <a:r>
              <a:rPr lang="en-US" dirty="0">
                <a:solidFill>
                  <a:srgbClr val="00B050"/>
                </a:solidFill>
              </a:rPr>
              <a:t> </a:t>
            </a:r>
            <a:r>
              <a:rPr lang="en-US" sz="2400" dirty="0" smtClean="0">
                <a:solidFill>
                  <a:srgbClr val="00B050"/>
                </a:solidFill>
                <a:sym typeface="Wingdings" panose="05000000000000000000" pitchFamily="2" charset="2"/>
              </a:rPr>
              <a:t></a:t>
            </a:r>
            <a:endParaRPr lang="en-US" dirty="0" smtClean="0"/>
          </a:p>
          <a:p>
            <a:pPr marL="457200" indent="-457200">
              <a:buFont typeface="+mj-lt"/>
              <a:buAutoNum type="arabicPeriod"/>
            </a:pPr>
            <a:r>
              <a:rPr lang="en-US" dirty="0" smtClean="0"/>
              <a:t>State-wide centralization (e.g. centralization of procurement)</a:t>
            </a:r>
            <a:r>
              <a:rPr lang="en-US" dirty="0">
                <a:solidFill>
                  <a:srgbClr val="FF0000"/>
                </a:solidFill>
                <a:sym typeface="Wingdings" panose="05000000000000000000" pitchFamily="2" charset="2"/>
              </a:rPr>
              <a:t> </a:t>
            </a:r>
            <a:r>
              <a:rPr lang="en-US" sz="2400" dirty="0" smtClean="0">
                <a:solidFill>
                  <a:srgbClr val="FF0000"/>
                </a:solidFill>
                <a:sym typeface="Wingdings" panose="05000000000000000000" pitchFamily="2" charset="2"/>
              </a:rPr>
              <a:t></a:t>
            </a:r>
            <a:endParaRPr lang="en-US" dirty="0" smtClean="0">
              <a:solidFill>
                <a:srgbClr val="FF0000"/>
              </a:solidFill>
            </a:endParaRPr>
          </a:p>
          <a:p>
            <a:pPr marL="457200" indent="-457200">
              <a:buFont typeface="+mj-lt"/>
              <a:buAutoNum type="arabicPeriod"/>
            </a:pPr>
            <a:r>
              <a:rPr lang="en-US" dirty="0" smtClean="0"/>
              <a:t>Information Technology procurement transformation </a:t>
            </a:r>
            <a:r>
              <a:rPr lang="en-US" sz="2400" dirty="0" smtClean="0">
                <a:solidFill>
                  <a:srgbClr val="FF0000"/>
                </a:solidFill>
                <a:sym typeface="Wingdings" panose="05000000000000000000" pitchFamily="2" charset="2"/>
              </a:rPr>
              <a:t></a:t>
            </a:r>
            <a:endParaRPr lang="en-US" sz="2400" dirty="0" smtClean="0">
              <a:solidFill>
                <a:srgbClr val="FF0000"/>
              </a:solidFill>
            </a:endParaRPr>
          </a:p>
          <a:p>
            <a:pPr marL="457200" indent="-457200">
              <a:buFont typeface="+mj-lt"/>
              <a:buAutoNum type="arabicPeriod"/>
            </a:pPr>
            <a:r>
              <a:rPr lang="en-US" dirty="0" smtClean="0"/>
              <a:t>Fair competition and ethics </a:t>
            </a:r>
            <a:r>
              <a:rPr lang="en-US" sz="2400" dirty="0" smtClean="0">
                <a:solidFill>
                  <a:srgbClr val="00B050"/>
                </a:solidFill>
                <a:sym typeface="Wingdings" panose="05000000000000000000" pitchFamily="2" charset="2"/>
              </a:rPr>
              <a:t></a:t>
            </a:r>
            <a:endParaRPr lang="en-US" dirty="0" smtClean="0"/>
          </a:p>
          <a:p>
            <a:pPr marL="457200" indent="-457200">
              <a:buFont typeface="+mj-lt"/>
              <a:buAutoNum type="arabicPeriod"/>
            </a:pPr>
            <a:r>
              <a:rPr lang="en-US" dirty="0" smtClean="0"/>
              <a:t>Contract management </a:t>
            </a:r>
            <a:r>
              <a:rPr lang="en-US" sz="2400" dirty="0" smtClean="0">
                <a:solidFill>
                  <a:srgbClr val="00B050"/>
                </a:solidFill>
                <a:sym typeface="Wingdings" panose="05000000000000000000" pitchFamily="2" charset="2"/>
              </a:rPr>
              <a:t></a:t>
            </a:r>
            <a:endParaRPr lang="en-US" sz="2400" dirty="0" smtClean="0"/>
          </a:p>
          <a:p>
            <a:pPr marL="457200" indent="-457200">
              <a:buFont typeface="+mj-lt"/>
              <a:buAutoNum type="arabicPeriod"/>
            </a:pPr>
            <a:r>
              <a:rPr lang="en-US" dirty="0" smtClean="0"/>
              <a:t>Staff recruiting and retention </a:t>
            </a:r>
            <a:r>
              <a:rPr lang="en-US" sz="2400" dirty="0" smtClean="0">
                <a:solidFill>
                  <a:srgbClr val="00B050"/>
                </a:solidFill>
                <a:sym typeface="Wingdings" panose="05000000000000000000" pitchFamily="2" charset="2"/>
              </a:rPr>
              <a:t></a:t>
            </a:r>
            <a:endParaRPr lang="en-US" sz="2400" dirty="0" smtClean="0"/>
          </a:p>
          <a:p>
            <a:pPr marL="457200" indent="-457200">
              <a:buFont typeface="+mj-lt"/>
              <a:buAutoNum type="arabicPeriod"/>
            </a:pPr>
            <a:r>
              <a:rPr lang="en-US" dirty="0" smtClean="0"/>
              <a:t>Sourcing Strategies (to drive efficiencies and savings) </a:t>
            </a:r>
            <a:r>
              <a:rPr lang="en-US" sz="2400" dirty="0" smtClean="0">
                <a:solidFill>
                  <a:srgbClr val="00B050"/>
                </a:solidFill>
                <a:sym typeface="Wingdings" panose="05000000000000000000" pitchFamily="2" charset="2"/>
              </a:rPr>
              <a:t></a:t>
            </a:r>
            <a:endParaRPr lang="en-US" dirty="0" smtClean="0"/>
          </a:p>
          <a:p>
            <a:endParaRPr lang="en-US" dirty="0" smtClean="0"/>
          </a:p>
          <a:p>
            <a:endParaRPr lang="en-US" dirty="0"/>
          </a:p>
        </p:txBody>
      </p:sp>
      <p:sp>
        <p:nvSpPr>
          <p:cNvPr id="6" name="TextBox 5"/>
          <p:cNvSpPr txBox="1"/>
          <p:nvPr/>
        </p:nvSpPr>
        <p:spPr>
          <a:xfrm>
            <a:off x="7388120" y="6136518"/>
            <a:ext cx="1531188" cy="307777"/>
          </a:xfrm>
          <a:prstGeom prst="rect">
            <a:avLst/>
          </a:prstGeom>
          <a:noFill/>
        </p:spPr>
        <p:txBody>
          <a:bodyPr wrap="none" rtlCol="0">
            <a:spAutoFit/>
          </a:bodyPr>
          <a:lstStyle/>
          <a:p>
            <a:r>
              <a:rPr lang="en-US" b="0" dirty="0" smtClean="0">
                <a:latin typeface="Arial" pitchFamily="34" charset="0"/>
                <a:cs typeface="Arial" pitchFamily="34" charset="0"/>
              </a:rPr>
              <a:t>Source:  NASPO</a:t>
            </a:r>
          </a:p>
        </p:txBody>
      </p:sp>
      <p:sp>
        <p:nvSpPr>
          <p:cNvPr id="8" name="Rectangle 7"/>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Priority</a:t>
            </a:r>
            <a:endParaRPr lang="en-US" sz="2000" b="0" i="1" dirty="0">
              <a:latin typeface="+mn-lt"/>
            </a:endParaRPr>
          </a:p>
        </p:txBody>
      </p:sp>
      <p:sp>
        <p:nvSpPr>
          <p:cNvPr id="3" name="Rectangle 2"/>
          <p:cNvSpPr/>
          <p:nvPr/>
        </p:nvSpPr>
        <p:spPr>
          <a:xfrm>
            <a:off x="5424414" y="4202073"/>
            <a:ext cx="42672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4" name="Rectangle 3"/>
          <p:cNvSpPr/>
          <p:nvPr/>
        </p:nvSpPr>
        <p:spPr>
          <a:xfrm>
            <a:off x="5395055" y="4442805"/>
            <a:ext cx="458780" cy="461665"/>
          </a:xfrm>
          <a:prstGeom prst="rect">
            <a:avLst/>
          </a:prstGeom>
        </p:spPr>
        <p:txBody>
          <a:bodyPr wrap="none">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7" name="Rectangle 6"/>
          <p:cNvSpPr/>
          <p:nvPr/>
        </p:nvSpPr>
        <p:spPr>
          <a:xfrm>
            <a:off x="5433370" y="4697825"/>
            <a:ext cx="380233" cy="461665"/>
          </a:xfrm>
          <a:prstGeom prst="rect">
            <a:avLst/>
          </a:prstGeom>
        </p:spPr>
        <p:txBody>
          <a:bodyPr wrap="none">
            <a:spAutoFit/>
          </a:bodyPr>
          <a:lstStyle/>
          <a:p>
            <a:r>
              <a:rPr lang="en-US" sz="2400" dirty="0">
                <a:solidFill>
                  <a:srgbClr val="FF0000"/>
                </a:solidFill>
                <a:sym typeface="Wingdings" panose="05000000000000000000" pitchFamily="2" charset="2"/>
              </a:rPr>
              <a:t></a:t>
            </a:r>
            <a:endParaRPr lang="en-US" sz="2400" dirty="0"/>
          </a:p>
        </p:txBody>
      </p:sp>
      <p:sp>
        <p:nvSpPr>
          <p:cNvPr id="9" name="TextBox 8"/>
          <p:cNvSpPr txBox="1"/>
          <p:nvPr/>
        </p:nvSpPr>
        <p:spPr>
          <a:xfrm>
            <a:off x="5680639" y="4254852"/>
            <a:ext cx="2863284" cy="830997"/>
          </a:xfrm>
          <a:prstGeom prst="rect">
            <a:avLst/>
          </a:prstGeom>
          <a:noFill/>
        </p:spPr>
        <p:txBody>
          <a:bodyPr wrap="none" rtlCol="0">
            <a:spAutoFit/>
          </a:bodyPr>
          <a:lstStyle/>
          <a:p>
            <a:pPr algn="l"/>
            <a:r>
              <a:rPr lang="en-US" sz="1600" b="0" dirty="0" smtClean="0">
                <a:latin typeface="Arial" pitchFamily="34" charset="0"/>
                <a:cs typeface="Arial" pitchFamily="34" charset="0"/>
              </a:rPr>
              <a:t>Completed in Georgia</a:t>
            </a:r>
          </a:p>
          <a:p>
            <a:pPr algn="l"/>
            <a:r>
              <a:rPr lang="en-US" sz="1600" b="0" dirty="0" smtClean="0">
                <a:latin typeface="Arial" pitchFamily="34" charset="0"/>
                <a:cs typeface="Arial" pitchFamily="34" charset="0"/>
              </a:rPr>
              <a:t>Georgia Priority</a:t>
            </a:r>
          </a:p>
          <a:p>
            <a:pPr algn="l"/>
            <a:r>
              <a:rPr lang="en-US" sz="1600" b="0" dirty="0" smtClean="0">
                <a:latin typeface="Arial" pitchFamily="34" charset="0"/>
                <a:cs typeface="Arial" pitchFamily="34" charset="0"/>
              </a:rPr>
              <a:t>Will not implement in Georgia</a:t>
            </a:r>
          </a:p>
        </p:txBody>
      </p:sp>
      <p:sp>
        <p:nvSpPr>
          <p:cNvPr id="10" name="Rectangle 9"/>
          <p:cNvSpPr/>
          <p:nvPr/>
        </p:nvSpPr>
        <p:spPr bwMode="auto">
          <a:xfrm>
            <a:off x="5433370" y="4202073"/>
            <a:ext cx="3110553" cy="957417"/>
          </a:xfrm>
          <a:prstGeom prst="rect">
            <a:avLst/>
          </a:prstGeom>
          <a:noFill/>
          <a:ln w="12700">
            <a:solidFill>
              <a:schemeClr val="tx1"/>
            </a:solidFill>
            <a:round/>
            <a:headEnd/>
            <a:tailEnd/>
          </a:ln>
          <a:effectLst/>
        </p:spPr>
        <p:txBody>
          <a:bodyPr wrap="none" rtlCol="0" anchor="ctr"/>
          <a:lstStyle/>
          <a:p>
            <a:pPr algn="ctr"/>
            <a:endParaRPr lang="en-US">
              <a:latin typeface="+mn-lt"/>
            </a:endParaRPr>
          </a:p>
        </p:txBody>
      </p:sp>
    </p:spTree>
    <p:extLst>
      <p:ext uri="{BB962C8B-B14F-4D97-AF65-F5344CB8AC3E}">
        <p14:creationId xmlns:p14="http://schemas.microsoft.com/office/powerpoint/2010/main" val="30062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143000"/>
            <a:ext cx="8305800" cy="381000"/>
          </a:xfrm>
          <a:prstGeom prst="rect">
            <a:avLst/>
          </a:prstGeom>
          <a:noFill/>
          <a:ln w="9525">
            <a:noFill/>
            <a:miter lim="800000"/>
            <a:headEnd/>
            <a:tailEnd/>
          </a:ln>
        </p:spPr>
        <p:txBody>
          <a:bodyPr anchor="ctr"/>
          <a:lstStyle/>
          <a:p>
            <a:pPr algn="ctr">
              <a:defRPr/>
            </a:pPr>
            <a:r>
              <a:rPr lang="en-US" sz="1800" dirty="0">
                <a:ea typeface="+mj-ea"/>
                <a:cs typeface="Arial" pitchFamily="34" charset="0"/>
              </a:rPr>
              <a:t>Percentage of targeted / negotiated cost reductions lost due to maverick buying</a:t>
            </a:r>
          </a:p>
        </p:txBody>
      </p:sp>
      <p:graphicFrame>
        <p:nvGraphicFramePr>
          <p:cNvPr id="5" name="Chart 2"/>
          <p:cNvGraphicFramePr>
            <a:graphicFrameLocks/>
          </p:cNvGraphicFramePr>
          <p:nvPr>
            <p:extLst>
              <p:ext uri="{D42A27DB-BD31-4B8C-83A1-F6EECF244321}">
                <p14:modId xmlns:p14="http://schemas.microsoft.com/office/powerpoint/2010/main" val="2152532333"/>
              </p:ext>
            </p:extLst>
          </p:nvPr>
        </p:nvGraphicFramePr>
        <p:xfrm>
          <a:off x="457200" y="1600200"/>
          <a:ext cx="82296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50180" name="Footer Placeholder 8"/>
          <p:cNvSpPr txBox="1">
            <a:spLocks/>
          </p:cNvSpPr>
          <p:nvPr/>
        </p:nvSpPr>
        <p:spPr bwMode="auto">
          <a:xfrm>
            <a:off x="6324600" y="6400800"/>
            <a:ext cx="2819400" cy="228600"/>
          </a:xfrm>
          <a:prstGeom prst="rect">
            <a:avLst/>
          </a:prstGeom>
          <a:noFill/>
          <a:ln w="9525">
            <a:noFill/>
            <a:miter lim="800000"/>
            <a:headEnd/>
            <a:tailEnd/>
          </a:ln>
        </p:spPr>
        <p:txBody>
          <a:bodyPr/>
          <a:lstStyle/>
          <a:p>
            <a:pPr algn="r"/>
            <a:r>
              <a:rPr lang="en-US" sz="800" dirty="0"/>
              <a:t>The Hackett Group Procurement </a:t>
            </a:r>
            <a:r>
              <a:rPr lang="en-US" sz="800" dirty="0" smtClean="0"/>
              <a:t>Benchmark-2015</a:t>
            </a:r>
            <a:endParaRPr lang="en-US" sz="800" dirty="0"/>
          </a:p>
        </p:txBody>
      </p:sp>
      <p:sp>
        <p:nvSpPr>
          <p:cNvPr id="6" name="Title 9"/>
          <p:cNvSpPr txBox="1">
            <a:spLocks/>
          </p:cNvSpPr>
          <p:nvPr/>
        </p:nvSpPr>
        <p:spPr bwMode="gray">
          <a:xfrm>
            <a:off x="123824" y="0"/>
            <a:ext cx="7850942" cy="803275"/>
          </a:xfrm>
          <a:prstGeom prst="rect">
            <a:avLst/>
          </a:prstGeom>
          <a:noFill/>
          <a:ln w="9525">
            <a:noFill/>
            <a:miter lim="800000"/>
            <a:headEnd/>
            <a:tailEnd/>
          </a:ln>
        </p:spPr>
        <p:txBody>
          <a:bodyPr vert="horz" wrap="square" lIns="72000" tIns="36000" rIns="72000" bIns="3600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2400" kern="0" noProof="0" dirty="0" smtClean="0">
                <a:solidFill>
                  <a:srgbClr val="001C3A"/>
                </a:solidFill>
                <a:latin typeface="+mn-lt"/>
                <a:ea typeface="+mj-ea"/>
                <a:cs typeface="+mj-cs"/>
              </a:rPr>
              <a:t>Lost savings is the most visible impact of informal procurement engagement by stakeholders</a:t>
            </a:r>
            <a:endParaRPr kumimoji="0" lang="en-US" sz="2400" b="1" i="0" u="none" strike="noStrike" kern="0" cap="none" spc="0" normalizeH="0" baseline="0" noProof="0" dirty="0">
              <a:ln>
                <a:noFill/>
              </a:ln>
              <a:solidFill>
                <a:srgbClr val="001C3A"/>
              </a:solidFill>
              <a:effectLst/>
              <a:uLnTx/>
              <a:uFillTx/>
              <a:latin typeface="+mn-lt"/>
              <a:ea typeface="+mj-ea"/>
              <a:cs typeface="+mj-cs"/>
            </a:endParaRPr>
          </a:p>
        </p:txBody>
      </p:sp>
      <p:sp>
        <p:nvSpPr>
          <p:cNvPr id="8" name="Rectangle 7"/>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Impact</a:t>
            </a:r>
            <a:endParaRPr lang="en-US" sz="2000" b="0" i="1" dirty="0">
              <a:latin typeface="+mn-lt"/>
            </a:endParaRPr>
          </a:p>
        </p:txBody>
      </p:sp>
    </p:spTree>
    <p:extLst>
      <p:ext uri="{BB962C8B-B14F-4D97-AF65-F5344CB8AC3E}">
        <p14:creationId xmlns:p14="http://schemas.microsoft.com/office/powerpoint/2010/main" val="116524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319136960"/>
              </p:ext>
            </p:extLst>
          </p:nvPr>
        </p:nvGraphicFramePr>
        <p:xfrm>
          <a:off x="0" y="1397000"/>
          <a:ext cx="40386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9"/>
          <p:cNvSpPr txBox="1">
            <a:spLocks/>
          </p:cNvSpPr>
          <p:nvPr/>
        </p:nvSpPr>
        <p:spPr>
          <a:xfrm>
            <a:off x="304800" y="76200"/>
            <a:ext cx="7669965" cy="460502"/>
          </a:xfrm>
          <a:prstGeom prst="rect">
            <a:avLst/>
          </a:prstGeom>
        </p:spPr>
        <p:txBody>
          <a:bodyPr/>
          <a:lstStyle/>
          <a:p>
            <a:pPr algn="l" defTabSz="914400">
              <a:lnSpc>
                <a:spcPct val="90000"/>
              </a:lnSpc>
              <a:defRPr/>
            </a:pPr>
            <a:r>
              <a:rPr lang="en-US" sz="2300" b="1" kern="0" dirty="0" smtClean="0">
                <a:solidFill>
                  <a:srgbClr val="001C3A"/>
                </a:solidFill>
                <a:latin typeface="+mn-lt"/>
                <a:ea typeface="+mj-ea"/>
                <a:cs typeface="+mj-cs"/>
              </a:rPr>
              <a:t>But supplier proliferation also increases internal costs as well as adds to the risk profile of the organization </a:t>
            </a:r>
            <a:endParaRPr lang="en-GB" sz="2300" b="1" kern="0" dirty="0">
              <a:solidFill>
                <a:srgbClr val="001C3A"/>
              </a:solidFill>
              <a:latin typeface="+mn-lt"/>
              <a:ea typeface="+mj-ea"/>
              <a:cs typeface="+mj-cs"/>
            </a:endParaRPr>
          </a:p>
        </p:txBody>
      </p:sp>
      <p:sp>
        <p:nvSpPr>
          <p:cNvPr id="8" name="Text Box 10"/>
          <p:cNvSpPr txBox="1">
            <a:spLocks noChangeArrowheads="1"/>
          </p:cNvSpPr>
          <p:nvPr/>
        </p:nvSpPr>
        <p:spPr bwMode="auto">
          <a:xfrm>
            <a:off x="304800" y="914400"/>
            <a:ext cx="3682163" cy="535531"/>
          </a:xfrm>
          <a:prstGeom prst="rect">
            <a:avLst/>
          </a:prstGeom>
          <a:noFill/>
          <a:ln w="12700" cap="sq">
            <a:noFill/>
            <a:miter lim="800000"/>
            <a:headEnd type="none" w="sm" len="sm"/>
            <a:tailEnd type="none" w="sm" len="sm"/>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spcBef>
                <a:spcPts val="960"/>
              </a:spcBef>
            </a:pPr>
            <a:r>
              <a:rPr lang="en-US" sz="1800" b="0" dirty="0" smtClean="0">
                <a:latin typeface="Arial Narrow"/>
              </a:rPr>
              <a:t>Procurement Cost vs. Supply Base Rationalization</a:t>
            </a:r>
            <a:endParaRPr lang="en-US" sz="1800" b="0" dirty="0">
              <a:latin typeface="Arial Narrow"/>
            </a:endParaRPr>
          </a:p>
        </p:txBody>
      </p:sp>
      <p:graphicFrame>
        <p:nvGraphicFramePr>
          <p:cNvPr id="9" name="Chart 8"/>
          <p:cNvGraphicFramePr/>
          <p:nvPr>
            <p:extLst>
              <p:ext uri="{D42A27DB-BD31-4B8C-83A1-F6EECF244321}">
                <p14:modId xmlns:p14="http://schemas.microsoft.com/office/powerpoint/2010/main" val="401069728"/>
              </p:ext>
            </p:extLst>
          </p:nvPr>
        </p:nvGraphicFramePr>
        <p:xfrm>
          <a:off x="4443413" y="1328124"/>
          <a:ext cx="4700586" cy="506139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bwMode="auto">
          <a:xfrm>
            <a:off x="4724397" y="914400"/>
            <a:ext cx="3825026" cy="425005"/>
          </a:xfrm>
          <a:prstGeom prst="rect">
            <a:avLst/>
          </a:prstGeom>
          <a:solidFill>
            <a:schemeClr val="bg1"/>
          </a:solidFill>
          <a:ln w="9525">
            <a:noFill/>
            <a:round/>
            <a:headEnd/>
            <a:tailEnd/>
          </a:ln>
        </p:spPr>
        <p:txBody>
          <a:bodyPr wrap="none" rtlCol="0" anchor="ctr"/>
          <a:lstStyle/>
          <a:p>
            <a:pPr>
              <a:lnSpc>
                <a:spcPct val="80000"/>
              </a:lnSpc>
              <a:spcBef>
                <a:spcPts val="960"/>
              </a:spcBef>
            </a:pPr>
            <a:r>
              <a:rPr lang="en-US" sz="1800" b="0" dirty="0">
                <a:latin typeface="Arial Narrow"/>
              </a:rPr>
              <a:t>Main drivers of supply risk management</a:t>
            </a:r>
          </a:p>
        </p:txBody>
      </p:sp>
      <p:sp>
        <p:nvSpPr>
          <p:cNvPr id="2" name="Rectangle 1"/>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Impact</a:t>
            </a:r>
            <a:endParaRPr lang="en-US" sz="2000" b="0" i="1" dirty="0">
              <a:latin typeface="+mn-lt"/>
            </a:endParaRPr>
          </a:p>
        </p:txBody>
      </p:sp>
    </p:spTree>
    <p:extLst>
      <p:ext uri="{BB962C8B-B14F-4D97-AF65-F5344CB8AC3E}">
        <p14:creationId xmlns:p14="http://schemas.microsoft.com/office/powerpoint/2010/main" val="32104673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59" y="142407"/>
            <a:ext cx="7978191" cy="859550"/>
          </a:xfrm>
        </p:spPr>
        <p:txBody>
          <a:bodyPr>
            <a:normAutofit/>
          </a:bodyPr>
          <a:lstStyle/>
          <a:p>
            <a:r>
              <a:rPr lang="en-US" b="1" dirty="0" smtClean="0">
                <a:latin typeface="Arial" panose="020B0604020202020204" pitchFamily="34" charset="0"/>
              </a:rPr>
              <a:t>Protecting the organization from risk is a key priority for Procurement.  What risks impact you?</a:t>
            </a:r>
            <a:endParaRPr lang="en-US" b="1" dirty="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34124514"/>
              </p:ext>
            </p:extLst>
          </p:nvPr>
        </p:nvGraphicFramePr>
        <p:xfrm>
          <a:off x="308559" y="1001956"/>
          <a:ext cx="8526882" cy="5048323"/>
        </p:xfrm>
        <a:graphic>
          <a:graphicData uri="http://schemas.openxmlformats.org/drawingml/2006/table">
            <a:tbl>
              <a:tblPr firstRow="1" bandRow="1">
                <a:tableStyleId>{5C22544A-7EE6-4342-B048-85BDC9FD1C3A}</a:tableStyleId>
              </a:tblPr>
              <a:tblGrid>
                <a:gridCol w="478976"/>
                <a:gridCol w="8047906"/>
              </a:tblGrid>
              <a:tr h="436644">
                <a:tc>
                  <a:txBody>
                    <a:bodyPr/>
                    <a:lstStyle/>
                    <a:p>
                      <a:endParaRPr lang="en-US" sz="1800" dirty="0">
                        <a:latin typeface="Arial Narrow" panose="020B0606020202030204" pitchFamily="34" charset="0"/>
                      </a:endParaRPr>
                    </a:p>
                  </a:txBody>
                  <a:tcPr/>
                </a:tc>
                <a:tc>
                  <a:txBody>
                    <a:bodyPr/>
                    <a:lstStyle/>
                    <a:p>
                      <a:r>
                        <a:rPr lang="en-US" sz="1800" dirty="0" smtClean="0">
                          <a:latin typeface="Arial Narrow" panose="020B0606020202030204" pitchFamily="34" charset="0"/>
                        </a:rPr>
                        <a:t>Top 10 events with the highest risk exposure</a:t>
                      </a:r>
                      <a:endParaRPr lang="en-US" sz="1800" dirty="0">
                        <a:latin typeface="Arial Narrow" panose="020B0606020202030204" pitchFamily="34" charset="0"/>
                      </a:endParaRPr>
                    </a:p>
                  </a:txBody>
                  <a:tcPr/>
                </a:tc>
              </a:tr>
              <a:tr h="436644">
                <a:tc>
                  <a:txBody>
                    <a:bodyPr/>
                    <a:lstStyle/>
                    <a:p>
                      <a:r>
                        <a:rPr lang="en-US" sz="1800" b="0" dirty="0" smtClean="0">
                          <a:latin typeface="Arial Narrow" panose="020B0606020202030204" pitchFamily="34" charset="0"/>
                        </a:rPr>
                        <a:t>1</a:t>
                      </a:r>
                      <a:endParaRPr lang="en-US" sz="1800" b="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Fiscal crises in key economies</a:t>
                      </a:r>
                      <a:endParaRPr lang="en-US" sz="1800" b="0" dirty="0">
                        <a:latin typeface="Arial Narrow" panose="020B0606020202030204" pitchFamily="34" charset="0"/>
                      </a:endParaRPr>
                    </a:p>
                  </a:txBody>
                  <a:tcPr/>
                </a:tc>
              </a:tr>
              <a:tr h="436644">
                <a:tc>
                  <a:txBody>
                    <a:bodyPr/>
                    <a:lstStyle/>
                    <a:p>
                      <a:r>
                        <a:rPr lang="en-US" sz="1800" b="0" dirty="0" smtClean="0">
                          <a:latin typeface="Arial Narrow" panose="020B0606020202030204" pitchFamily="34" charset="0"/>
                        </a:rPr>
                        <a:t>2</a:t>
                      </a:r>
                      <a:endParaRPr lang="en-US" sz="1800" b="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Unexpected regulatory changes, non-compliance</a:t>
                      </a:r>
                      <a:endParaRPr lang="en-US" sz="1800" b="0" dirty="0">
                        <a:latin typeface="Arial Narrow" panose="020B0606020202030204" pitchFamily="34" charset="0"/>
                      </a:endParaRPr>
                    </a:p>
                  </a:txBody>
                  <a:tcPr/>
                </a:tc>
              </a:tr>
              <a:tr h="436644">
                <a:tc>
                  <a:txBody>
                    <a:bodyPr/>
                    <a:lstStyle/>
                    <a:p>
                      <a:r>
                        <a:rPr lang="en-US" sz="1800" b="0" dirty="0" smtClean="0">
                          <a:latin typeface="Arial Narrow" panose="020B0606020202030204" pitchFamily="34" charset="0"/>
                        </a:rPr>
                        <a:t>3</a:t>
                      </a:r>
                      <a:endParaRPr lang="en-US" sz="1800" b="0" dirty="0">
                        <a:latin typeface="Arial Narrow" panose="020B0606020202030204" pitchFamily="34"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Large-scale cyber-attacks</a:t>
                      </a:r>
                    </a:p>
                  </a:txBody>
                  <a:tcPr>
                    <a:solidFill>
                      <a:schemeClr val="accent2"/>
                    </a:solidFill>
                  </a:tcPr>
                </a:tc>
              </a:tr>
              <a:tr h="436644">
                <a:tc>
                  <a:txBody>
                    <a:bodyPr/>
                    <a:lstStyle/>
                    <a:p>
                      <a:r>
                        <a:rPr lang="en-US" sz="1800" b="0" dirty="0" smtClean="0">
                          <a:latin typeface="Arial Narrow" panose="020B0606020202030204" pitchFamily="34" charset="0"/>
                        </a:rPr>
                        <a:t>4</a:t>
                      </a:r>
                      <a:endParaRPr lang="en-US" sz="1800" b="0" dirty="0">
                        <a:latin typeface="Arial Narrow" panose="020B0606020202030204" pitchFamily="34" charset="0"/>
                      </a:endParaRPr>
                    </a:p>
                  </a:txBody>
                  <a:tcPr>
                    <a:solidFill>
                      <a:schemeClr val="accent4">
                        <a:lumMod val="25000"/>
                        <a:lumOff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Environmental disasters (e.g., storms, floods, fires, power outages)</a:t>
                      </a:r>
                    </a:p>
                  </a:txBody>
                  <a:tcPr>
                    <a:solidFill>
                      <a:schemeClr val="accent4">
                        <a:lumMod val="25000"/>
                        <a:lumOff val="75000"/>
                      </a:schemeClr>
                    </a:solidFill>
                  </a:tcPr>
                </a:tc>
              </a:tr>
              <a:tr h="436644">
                <a:tc>
                  <a:txBody>
                    <a:bodyPr/>
                    <a:lstStyle/>
                    <a:p>
                      <a:r>
                        <a:rPr lang="en-US" sz="1800" b="0" dirty="0" smtClean="0">
                          <a:latin typeface="Arial Narrow" panose="020B0606020202030204" pitchFamily="34" charset="0"/>
                        </a:rPr>
                        <a:t>5</a:t>
                      </a:r>
                      <a:endParaRPr lang="en-US" sz="1800" b="0" dirty="0">
                        <a:latin typeface="Arial Narrow" panose="020B0606020202030204"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Supplier competitive events (acquisitions, mergers)</a:t>
                      </a:r>
                    </a:p>
                  </a:txBody>
                  <a:tcPr>
                    <a:solidFill>
                      <a:schemeClr val="accent2">
                        <a:lumMod val="40000"/>
                        <a:lumOff val="60000"/>
                      </a:schemeClr>
                    </a:solidFill>
                  </a:tcPr>
                </a:tc>
              </a:tr>
              <a:tr h="436644">
                <a:tc>
                  <a:txBody>
                    <a:bodyPr/>
                    <a:lstStyle/>
                    <a:p>
                      <a:r>
                        <a:rPr lang="en-US" sz="1800" b="0" dirty="0" smtClean="0">
                          <a:latin typeface="Arial Narrow" panose="020B0606020202030204" pitchFamily="34" charset="0"/>
                        </a:rPr>
                        <a:t>6</a:t>
                      </a:r>
                      <a:endParaRPr lang="en-US" sz="1800" b="0" dirty="0">
                        <a:latin typeface="Arial Narrow" panose="020B0606020202030204" pitchFamily="34" charset="0"/>
                      </a:endParaRPr>
                    </a:p>
                  </a:txBody>
                  <a:tcPr>
                    <a:solidFill>
                      <a:schemeClr val="bg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Purchase price escalation (including currency/inflation) effects</a:t>
                      </a:r>
                    </a:p>
                  </a:txBody>
                  <a:tcPr>
                    <a:solidFill>
                      <a:schemeClr val="bg2">
                        <a:lumMod val="60000"/>
                        <a:lumOff val="40000"/>
                      </a:schemeClr>
                    </a:solidFill>
                  </a:tcPr>
                </a:tc>
              </a:tr>
              <a:tr h="436644">
                <a:tc>
                  <a:txBody>
                    <a:bodyPr/>
                    <a:lstStyle/>
                    <a:p>
                      <a:r>
                        <a:rPr lang="en-US" sz="1800" b="0" dirty="0" smtClean="0">
                          <a:latin typeface="Arial Narrow" panose="020B0606020202030204" pitchFamily="34" charset="0"/>
                        </a:rPr>
                        <a:t>7</a:t>
                      </a:r>
                      <a:endParaRPr lang="en-US" sz="1800" b="0" dirty="0">
                        <a:latin typeface="Arial Narrow" panose="020B0606020202030204" pitchFamily="34" charset="0"/>
                      </a:endParaRPr>
                    </a:p>
                  </a:txBody>
                  <a:tcPr>
                    <a:solidFill>
                      <a:schemeClr val="bg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Price and supply volatility (sudden price and capacity changes) </a:t>
                      </a:r>
                    </a:p>
                  </a:txBody>
                  <a:tcPr>
                    <a:solidFill>
                      <a:schemeClr val="bg2">
                        <a:lumMod val="60000"/>
                        <a:lumOff val="40000"/>
                      </a:schemeClr>
                    </a:solidFill>
                  </a:tcPr>
                </a:tc>
              </a:tr>
              <a:tr h="436644">
                <a:tc>
                  <a:txBody>
                    <a:bodyPr/>
                    <a:lstStyle/>
                    <a:p>
                      <a:r>
                        <a:rPr lang="en-US" sz="1800" b="0" dirty="0" smtClean="0">
                          <a:latin typeface="Arial Narrow" panose="020B0606020202030204" pitchFamily="34" charset="0"/>
                        </a:rPr>
                        <a:t>8</a:t>
                      </a:r>
                      <a:endParaRPr lang="en-US" sz="1800" b="0" dirty="0">
                        <a:latin typeface="Arial Narrow" panose="020B0606020202030204" pitchFamily="34" charset="0"/>
                      </a:endParaRPr>
                    </a:p>
                  </a:txBody>
                  <a:tcPr>
                    <a:solidFill>
                      <a:schemeClr val="bg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Unfavorable currency movements </a:t>
                      </a:r>
                    </a:p>
                  </a:txBody>
                  <a:tcPr>
                    <a:solidFill>
                      <a:schemeClr val="bg2">
                        <a:lumMod val="60000"/>
                        <a:lumOff val="40000"/>
                      </a:schemeClr>
                    </a:solidFill>
                  </a:tcPr>
                </a:tc>
              </a:tr>
              <a:tr h="436644">
                <a:tc>
                  <a:txBody>
                    <a:bodyPr/>
                    <a:lstStyle/>
                    <a:p>
                      <a:r>
                        <a:rPr lang="en-US" sz="1800" b="0" dirty="0" smtClean="0">
                          <a:latin typeface="Arial Narrow" panose="020B0606020202030204" pitchFamily="34" charset="0"/>
                        </a:rPr>
                        <a:t>9</a:t>
                      </a:r>
                      <a:endParaRPr lang="en-US" sz="1800" b="0" dirty="0">
                        <a:latin typeface="Arial Narrow" panose="020B0606020202030204" pitchFamily="34"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Loss/theft of sensitive/private data </a:t>
                      </a:r>
                    </a:p>
                  </a:txBody>
                  <a:tcPr>
                    <a:solidFill>
                      <a:schemeClr val="accent2"/>
                    </a:solidFill>
                  </a:tcPr>
                </a:tc>
              </a:tr>
              <a:tr h="681883">
                <a:tc>
                  <a:txBody>
                    <a:bodyPr/>
                    <a:lstStyle/>
                    <a:p>
                      <a:r>
                        <a:rPr lang="en-US" sz="1800" b="0" dirty="0" smtClean="0">
                          <a:latin typeface="Arial Narrow" panose="020B0606020202030204" pitchFamily="34" charset="0"/>
                        </a:rPr>
                        <a:t>10</a:t>
                      </a:r>
                      <a:endParaRPr lang="en-US" sz="1800" b="0" dirty="0">
                        <a:latin typeface="Arial Narrow" panose="020B0606020202030204" pitchFamily="34" charset="0"/>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Narrow" panose="020B0606020202030204" pitchFamily="34" charset="0"/>
                        </a:rPr>
                        <a:t>Data loss/theft (i.e., the unauthorized modification, deletion, or disclosure of confidential and/or personal information) </a:t>
                      </a:r>
                    </a:p>
                  </a:txBody>
                  <a:tcPr>
                    <a:solidFill>
                      <a:schemeClr val="accent2"/>
                    </a:solidFill>
                  </a:tcPr>
                </a:tc>
              </a:tr>
            </a:tbl>
          </a:graphicData>
        </a:graphic>
      </p:graphicFrame>
      <p:sp>
        <p:nvSpPr>
          <p:cNvPr id="5" name="TextBox 4"/>
          <p:cNvSpPr txBox="1"/>
          <p:nvPr/>
        </p:nvSpPr>
        <p:spPr>
          <a:xfrm>
            <a:off x="6270390" y="6163833"/>
            <a:ext cx="2420855" cy="276999"/>
          </a:xfrm>
          <a:prstGeom prst="rect">
            <a:avLst/>
          </a:prstGeom>
          <a:noFill/>
        </p:spPr>
        <p:txBody>
          <a:bodyPr wrap="none" rtlCol="0">
            <a:spAutoFit/>
          </a:bodyPr>
          <a:lstStyle/>
          <a:p>
            <a:pPr algn="r"/>
            <a:r>
              <a:rPr lang="en-US" sz="1200" b="0" dirty="0" smtClean="0">
                <a:latin typeface="Arial" pitchFamily="34" charset="0"/>
                <a:cs typeface="Arial" pitchFamily="34" charset="0"/>
              </a:rPr>
              <a:t>Hackett Risk Management Study</a:t>
            </a:r>
          </a:p>
        </p:txBody>
      </p:sp>
      <p:sp>
        <p:nvSpPr>
          <p:cNvPr id="7" name="Rectangle 6"/>
          <p:cNvSpPr/>
          <p:nvPr/>
        </p:nvSpPr>
        <p:spPr bwMode="auto">
          <a:xfrm>
            <a:off x="7974766" y="1"/>
            <a:ext cx="1169233" cy="344774"/>
          </a:xfrm>
          <a:prstGeom prst="rect">
            <a:avLst/>
          </a:prstGeom>
          <a:solidFill>
            <a:schemeClr val="bg1">
              <a:lumMod val="85000"/>
            </a:schemeClr>
          </a:solidFill>
          <a:ln w="28575">
            <a:noFill/>
            <a:round/>
            <a:headEnd/>
            <a:tailEnd/>
          </a:ln>
          <a:effectLst/>
        </p:spPr>
        <p:txBody>
          <a:bodyPr wrap="none" rtlCol="0" anchor="ctr"/>
          <a:lstStyle/>
          <a:p>
            <a:pPr algn="ctr"/>
            <a:r>
              <a:rPr lang="en-US" sz="2000" b="0" i="1" dirty="0" smtClean="0">
                <a:latin typeface="+mn-lt"/>
              </a:rPr>
              <a:t>Impact</a:t>
            </a:r>
            <a:endParaRPr lang="en-US" sz="2000" b="0" i="1" dirty="0">
              <a:latin typeface="+mn-lt"/>
            </a:endParaRPr>
          </a:p>
        </p:txBody>
      </p:sp>
    </p:spTree>
    <p:extLst>
      <p:ext uri="{BB962C8B-B14F-4D97-AF65-F5344CB8AC3E}">
        <p14:creationId xmlns:p14="http://schemas.microsoft.com/office/powerpoint/2010/main" val="184389102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heme/theme1.xml><?xml version="1.0" encoding="utf-8"?>
<a:theme xmlns:a="http://schemas.openxmlformats.org/drawingml/2006/main" name="Hackett Template 2014">
  <a:themeElements>
    <a:clrScheme name="Custom 38">
      <a:dk1>
        <a:sysClr val="windowText" lastClr="000000"/>
      </a:dk1>
      <a:lt1>
        <a:sysClr val="window" lastClr="FFFFFF"/>
      </a:lt1>
      <a:dk2>
        <a:srgbClr val="008080"/>
      </a:dk2>
      <a:lt2>
        <a:srgbClr val="FF9900"/>
      </a:lt2>
      <a:accent1>
        <a:srgbClr val="135789"/>
      </a:accent1>
      <a:accent2>
        <a:srgbClr val="84B440"/>
      </a:accent2>
      <a:accent3>
        <a:srgbClr val="008080"/>
      </a:accent3>
      <a:accent4>
        <a:srgbClr val="001C3A"/>
      </a:accent4>
      <a:accent5>
        <a:srgbClr val="FFC000"/>
      </a:accent5>
      <a:accent6>
        <a:srgbClr val="531950"/>
      </a:accent6>
      <a:hlink>
        <a:srgbClr val="666699"/>
      </a:hlink>
      <a:folHlink>
        <a:srgbClr val="001C3A"/>
      </a:folHlink>
    </a:clrScheme>
    <a:fontScheme name="Hackett 20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5"/>
          </a:solidFill>
          <a:round/>
          <a:headEnd/>
          <a:tailEnd/>
        </a:ln>
        <a:effectLst/>
      </a:spPr>
      <a:bodyPr wrap="none" rtlCol="0" anchor="ctr"/>
      <a:lstStyle>
        <a:defPPr algn="ctr">
          <a:defRPr>
            <a:latin typeface="+mn-lt"/>
          </a:defRPr>
        </a:defPPr>
      </a:lstStyle>
    </a:spDef>
    <a:lnDef>
      <a:spPr bwMode="auto">
        <a:solidFill>
          <a:schemeClr val="bg1"/>
        </a:solidFill>
        <a:ln w="28575"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defRPr sz="1800" b="0" smtClean="0">
            <a:latin typeface="Arial" pitchFamily="34" charset="0"/>
            <a:cs typeface="Arial" pitchFamily="34" charset="0"/>
          </a:defRPr>
        </a:defPPr>
      </a:lstStyle>
    </a:txDef>
  </a:objectDefaults>
  <a:extraClrSchemeLst>
    <a:extraClrScheme>
      <a:clrScheme name="Hackett Presentation Template 0320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ackett Presentation Template 0320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ackett Presentation Template 0320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ackett Presentation Template 03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ackett Presentation Template 03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8">
        <a:dk1>
          <a:srgbClr val="000000"/>
        </a:dk1>
        <a:lt1>
          <a:srgbClr val="FFFFFF"/>
        </a:lt1>
        <a:dk2>
          <a:srgbClr val="000000"/>
        </a:dk2>
        <a:lt2>
          <a:srgbClr val="808080"/>
        </a:lt2>
        <a:accent1>
          <a:srgbClr val="000066"/>
        </a:accent1>
        <a:accent2>
          <a:srgbClr val="FFCC00"/>
        </a:accent2>
        <a:accent3>
          <a:srgbClr val="FFFFFF"/>
        </a:accent3>
        <a:accent4>
          <a:srgbClr val="000000"/>
        </a:accent4>
        <a:accent5>
          <a:srgbClr val="AAAAB8"/>
        </a:accent5>
        <a:accent6>
          <a:srgbClr val="E7B900"/>
        </a:accent6>
        <a:hlink>
          <a:srgbClr val="4D4D4D"/>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9">
        <a:dk1>
          <a:srgbClr val="000000"/>
        </a:dk1>
        <a:lt1>
          <a:srgbClr val="FFFFFF"/>
        </a:lt1>
        <a:dk2>
          <a:srgbClr val="000000"/>
        </a:dk2>
        <a:lt2>
          <a:srgbClr val="000066"/>
        </a:lt2>
        <a:accent1>
          <a:srgbClr val="FFCC66"/>
        </a:accent1>
        <a:accent2>
          <a:srgbClr val="99FF66"/>
        </a:accent2>
        <a:accent3>
          <a:srgbClr val="FFFFFF"/>
        </a:accent3>
        <a:accent4>
          <a:srgbClr val="000000"/>
        </a:accent4>
        <a:accent5>
          <a:srgbClr val="FFE2B8"/>
        </a:accent5>
        <a:accent6>
          <a:srgbClr val="8AE75C"/>
        </a:accent6>
        <a:hlink>
          <a:srgbClr val="FFCC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10">
        <a:dk1>
          <a:srgbClr val="000000"/>
        </a:dk1>
        <a:lt1>
          <a:srgbClr val="FFFFFF"/>
        </a:lt1>
        <a:dk2>
          <a:srgbClr val="000000"/>
        </a:dk2>
        <a:lt2>
          <a:srgbClr val="000066"/>
        </a:lt2>
        <a:accent1>
          <a:srgbClr val="FFCC66"/>
        </a:accent1>
        <a:accent2>
          <a:srgbClr val="000066"/>
        </a:accent2>
        <a:accent3>
          <a:srgbClr val="FFFFFF"/>
        </a:accent3>
        <a:accent4>
          <a:srgbClr val="000000"/>
        </a:accent4>
        <a:accent5>
          <a:srgbClr val="FFE2B8"/>
        </a:accent5>
        <a:accent6>
          <a:srgbClr val="00005C"/>
        </a:accent6>
        <a:hlink>
          <a:srgbClr val="FFCC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11">
        <a:dk1>
          <a:srgbClr val="000000"/>
        </a:dk1>
        <a:lt1>
          <a:srgbClr val="FFFFFF"/>
        </a:lt1>
        <a:dk2>
          <a:srgbClr val="000000"/>
        </a:dk2>
        <a:lt2>
          <a:srgbClr val="000066"/>
        </a:lt2>
        <a:accent1>
          <a:srgbClr val="FFCC66"/>
        </a:accent1>
        <a:accent2>
          <a:srgbClr val="0000CC"/>
        </a:accent2>
        <a:accent3>
          <a:srgbClr val="FFFFFF"/>
        </a:accent3>
        <a:accent4>
          <a:srgbClr val="000000"/>
        </a:accent4>
        <a:accent5>
          <a:srgbClr val="FFE2B8"/>
        </a:accent5>
        <a:accent6>
          <a:srgbClr val="0000B9"/>
        </a:accent6>
        <a:hlink>
          <a:srgbClr val="FFCC00"/>
        </a:hlink>
        <a:folHlink>
          <a:srgbClr val="99FF66"/>
        </a:folHlink>
      </a:clrScheme>
      <a:clrMap bg1="lt1" tx1="dk1" bg2="lt2" tx2="dk2" accent1="accent1" accent2="accent2" accent3="accent3" accent4="accent4" accent5="accent5" accent6="accent6" hlink="hlink" folHlink="folHlink"/>
    </a:extraClrScheme>
    <a:extraClrScheme>
      <a:clrScheme name="Hackett Presentation Template 032006 12">
        <a:dk1>
          <a:srgbClr val="000000"/>
        </a:dk1>
        <a:lt1>
          <a:srgbClr val="FFFFFF"/>
        </a:lt1>
        <a:dk2>
          <a:srgbClr val="000000"/>
        </a:dk2>
        <a:lt2>
          <a:srgbClr val="000066"/>
        </a:lt2>
        <a:accent1>
          <a:srgbClr val="FFCC66"/>
        </a:accent1>
        <a:accent2>
          <a:srgbClr val="99FF66"/>
        </a:accent2>
        <a:accent3>
          <a:srgbClr val="FFFFFF"/>
        </a:accent3>
        <a:accent4>
          <a:srgbClr val="000000"/>
        </a:accent4>
        <a:accent5>
          <a:srgbClr val="FFE2B8"/>
        </a:accent5>
        <a:accent6>
          <a:srgbClr val="8AE75C"/>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13">
        <a:dk1>
          <a:srgbClr val="000000"/>
        </a:dk1>
        <a:lt1>
          <a:srgbClr val="FFFFFF"/>
        </a:lt1>
        <a:dk2>
          <a:srgbClr val="000000"/>
        </a:dk2>
        <a:lt2>
          <a:srgbClr val="000066"/>
        </a:lt2>
        <a:accent1>
          <a:srgbClr val="FFCC66"/>
        </a:accent1>
        <a:accent2>
          <a:srgbClr val="CCFF99"/>
        </a:accent2>
        <a:accent3>
          <a:srgbClr val="FFFFFF"/>
        </a:accent3>
        <a:accent4>
          <a:srgbClr val="000000"/>
        </a:accent4>
        <a:accent5>
          <a:srgbClr val="FFE2B8"/>
        </a:accent5>
        <a:accent6>
          <a:srgbClr val="B9E78A"/>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14">
        <a:dk1>
          <a:srgbClr val="000000"/>
        </a:dk1>
        <a:lt1>
          <a:srgbClr val="FFFFFF"/>
        </a:lt1>
        <a:dk2>
          <a:srgbClr val="003366"/>
        </a:dk2>
        <a:lt2>
          <a:srgbClr val="808080"/>
        </a:lt2>
        <a:accent1>
          <a:srgbClr val="003366"/>
        </a:accent1>
        <a:accent2>
          <a:srgbClr val="265D00"/>
        </a:accent2>
        <a:accent3>
          <a:srgbClr val="FFFFFF"/>
        </a:accent3>
        <a:accent4>
          <a:srgbClr val="000000"/>
        </a:accent4>
        <a:accent5>
          <a:srgbClr val="AAADB8"/>
        </a:accent5>
        <a:accent6>
          <a:srgbClr val="215300"/>
        </a:accent6>
        <a:hlink>
          <a:srgbClr val="CD820D"/>
        </a:hlink>
        <a:folHlink>
          <a:srgbClr val="991506"/>
        </a:folHlink>
      </a:clrScheme>
      <a:clrMap bg1="lt1" tx1="dk1" bg2="lt2" tx2="dk2" accent1="accent1" accent2="accent2" accent3="accent3" accent4="accent4" accent5="accent5" accent6="accent6" hlink="hlink" folHlink="folHlink"/>
    </a:extraClrScheme>
    <a:extraClrScheme>
      <a:clrScheme name="Hackett Presentation Template 032006 15">
        <a:dk1>
          <a:srgbClr val="000000"/>
        </a:dk1>
        <a:lt1>
          <a:srgbClr val="FFFFFF"/>
        </a:lt1>
        <a:dk2>
          <a:srgbClr val="103B68"/>
        </a:dk2>
        <a:lt2>
          <a:srgbClr val="808080"/>
        </a:lt2>
        <a:accent1>
          <a:srgbClr val="000066"/>
        </a:accent1>
        <a:accent2>
          <a:srgbClr val="FFCC00"/>
        </a:accent2>
        <a:accent3>
          <a:srgbClr val="FFFFFF"/>
        </a:accent3>
        <a:accent4>
          <a:srgbClr val="000000"/>
        </a:accent4>
        <a:accent5>
          <a:srgbClr val="AAAAB8"/>
        </a:accent5>
        <a:accent6>
          <a:srgbClr val="E7B900"/>
        </a:accent6>
        <a:hlink>
          <a:srgbClr val="4D4D4D"/>
        </a:hlink>
        <a:folHlink>
          <a:srgbClr val="9BD9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ackett Template 2014">
  <a:themeElements>
    <a:clrScheme name="Custom 38">
      <a:dk1>
        <a:sysClr val="windowText" lastClr="000000"/>
      </a:dk1>
      <a:lt1>
        <a:sysClr val="window" lastClr="FFFFFF"/>
      </a:lt1>
      <a:dk2>
        <a:srgbClr val="008080"/>
      </a:dk2>
      <a:lt2>
        <a:srgbClr val="FF9900"/>
      </a:lt2>
      <a:accent1>
        <a:srgbClr val="135789"/>
      </a:accent1>
      <a:accent2>
        <a:srgbClr val="84B440"/>
      </a:accent2>
      <a:accent3>
        <a:srgbClr val="008080"/>
      </a:accent3>
      <a:accent4>
        <a:srgbClr val="001C3A"/>
      </a:accent4>
      <a:accent5>
        <a:srgbClr val="FFC000"/>
      </a:accent5>
      <a:accent6>
        <a:srgbClr val="531950"/>
      </a:accent6>
      <a:hlink>
        <a:srgbClr val="666699"/>
      </a:hlink>
      <a:folHlink>
        <a:srgbClr val="001C3A"/>
      </a:folHlink>
    </a:clrScheme>
    <a:fontScheme name="Hackett 20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5"/>
          </a:solidFill>
          <a:round/>
          <a:headEnd/>
          <a:tailEnd/>
        </a:ln>
        <a:effectLst/>
      </a:spPr>
      <a:bodyPr wrap="none" rtlCol="0" anchor="ctr"/>
      <a:lstStyle>
        <a:defPPr algn="ctr">
          <a:defRPr>
            <a:latin typeface="+mn-lt"/>
          </a:defRPr>
        </a:defPPr>
      </a:lstStyle>
    </a:spDef>
    <a:lnDef>
      <a:spPr bwMode="auto">
        <a:solidFill>
          <a:schemeClr val="bg1"/>
        </a:solidFill>
        <a:ln w="28575"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defRPr sz="1800" b="0" smtClean="0">
            <a:latin typeface="Arial" pitchFamily="34" charset="0"/>
            <a:cs typeface="Arial" pitchFamily="34" charset="0"/>
          </a:defRPr>
        </a:defPPr>
      </a:lstStyle>
    </a:txDef>
  </a:objectDefaults>
  <a:extraClrSchemeLst>
    <a:extraClrScheme>
      <a:clrScheme name="Hackett Presentation Template 0320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ackett Presentation Template 0320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ackett Presentation Template 0320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ackett Presentation Template 03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ackett Presentation Template 03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8">
        <a:dk1>
          <a:srgbClr val="000000"/>
        </a:dk1>
        <a:lt1>
          <a:srgbClr val="FFFFFF"/>
        </a:lt1>
        <a:dk2>
          <a:srgbClr val="000000"/>
        </a:dk2>
        <a:lt2>
          <a:srgbClr val="808080"/>
        </a:lt2>
        <a:accent1>
          <a:srgbClr val="000066"/>
        </a:accent1>
        <a:accent2>
          <a:srgbClr val="FFCC00"/>
        </a:accent2>
        <a:accent3>
          <a:srgbClr val="FFFFFF"/>
        </a:accent3>
        <a:accent4>
          <a:srgbClr val="000000"/>
        </a:accent4>
        <a:accent5>
          <a:srgbClr val="AAAAB8"/>
        </a:accent5>
        <a:accent6>
          <a:srgbClr val="E7B900"/>
        </a:accent6>
        <a:hlink>
          <a:srgbClr val="4D4D4D"/>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9">
        <a:dk1>
          <a:srgbClr val="000000"/>
        </a:dk1>
        <a:lt1>
          <a:srgbClr val="FFFFFF"/>
        </a:lt1>
        <a:dk2>
          <a:srgbClr val="000000"/>
        </a:dk2>
        <a:lt2>
          <a:srgbClr val="000066"/>
        </a:lt2>
        <a:accent1>
          <a:srgbClr val="FFCC66"/>
        </a:accent1>
        <a:accent2>
          <a:srgbClr val="99FF66"/>
        </a:accent2>
        <a:accent3>
          <a:srgbClr val="FFFFFF"/>
        </a:accent3>
        <a:accent4>
          <a:srgbClr val="000000"/>
        </a:accent4>
        <a:accent5>
          <a:srgbClr val="FFE2B8"/>
        </a:accent5>
        <a:accent6>
          <a:srgbClr val="8AE75C"/>
        </a:accent6>
        <a:hlink>
          <a:srgbClr val="FFCC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10">
        <a:dk1>
          <a:srgbClr val="000000"/>
        </a:dk1>
        <a:lt1>
          <a:srgbClr val="FFFFFF"/>
        </a:lt1>
        <a:dk2>
          <a:srgbClr val="000000"/>
        </a:dk2>
        <a:lt2>
          <a:srgbClr val="000066"/>
        </a:lt2>
        <a:accent1>
          <a:srgbClr val="FFCC66"/>
        </a:accent1>
        <a:accent2>
          <a:srgbClr val="000066"/>
        </a:accent2>
        <a:accent3>
          <a:srgbClr val="FFFFFF"/>
        </a:accent3>
        <a:accent4>
          <a:srgbClr val="000000"/>
        </a:accent4>
        <a:accent5>
          <a:srgbClr val="FFE2B8"/>
        </a:accent5>
        <a:accent6>
          <a:srgbClr val="00005C"/>
        </a:accent6>
        <a:hlink>
          <a:srgbClr val="FFCC00"/>
        </a:hlink>
        <a:folHlink>
          <a:srgbClr val="009900"/>
        </a:folHlink>
      </a:clrScheme>
      <a:clrMap bg1="lt1" tx1="dk1" bg2="lt2" tx2="dk2" accent1="accent1" accent2="accent2" accent3="accent3" accent4="accent4" accent5="accent5" accent6="accent6" hlink="hlink" folHlink="folHlink"/>
    </a:extraClrScheme>
    <a:extraClrScheme>
      <a:clrScheme name="Hackett Presentation Template 032006 11">
        <a:dk1>
          <a:srgbClr val="000000"/>
        </a:dk1>
        <a:lt1>
          <a:srgbClr val="FFFFFF"/>
        </a:lt1>
        <a:dk2>
          <a:srgbClr val="000000"/>
        </a:dk2>
        <a:lt2>
          <a:srgbClr val="000066"/>
        </a:lt2>
        <a:accent1>
          <a:srgbClr val="FFCC66"/>
        </a:accent1>
        <a:accent2>
          <a:srgbClr val="0000CC"/>
        </a:accent2>
        <a:accent3>
          <a:srgbClr val="FFFFFF"/>
        </a:accent3>
        <a:accent4>
          <a:srgbClr val="000000"/>
        </a:accent4>
        <a:accent5>
          <a:srgbClr val="FFE2B8"/>
        </a:accent5>
        <a:accent6>
          <a:srgbClr val="0000B9"/>
        </a:accent6>
        <a:hlink>
          <a:srgbClr val="FFCC00"/>
        </a:hlink>
        <a:folHlink>
          <a:srgbClr val="99FF66"/>
        </a:folHlink>
      </a:clrScheme>
      <a:clrMap bg1="lt1" tx1="dk1" bg2="lt2" tx2="dk2" accent1="accent1" accent2="accent2" accent3="accent3" accent4="accent4" accent5="accent5" accent6="accent6" hlink="hlink" folHlink="folHlink"/>
    </a:extraClrScheme>
    <a:extraClrScheme>
      <a:clrScheme name="Hackett Presentation Template 032006 12">
        <a:dk1>
          <a:srgbClr val="000000"/>
        </a:dk1>
        <a:lt1>
          <a:srgbClr val="FFFFFF"/>
        </a:lt1>
        <a:dk2>
          <a:srgbClr val="000000"/>
        </a:dk2>
        <a:lt2>
          <a:srgbClr val="000066"/>
        </a:lt2>
        <a:accent1>
          <a:srgbClr val="FFCC66"/>
        </a:accent1>
        <a:accent2>
          <a:srgbClr val="99FF66"/>
        </a:accent2>
        <a:accent3>
          <a:srgbClr val="FFFFFF"/>
        </a:accent3>
        <a:accent4>
          <a:srgbClr val="000000"/>
        </a:accent4>
        <a:accent5>
          <a:srgbClr val="FFE2B8"/>
        </a:accent5>
        <a:accent6>
          <a:srgbClr val="8AE75C"/>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13">
        <a:dk1>
          <a:srgbClr val="000000"/>
        </a:dk1>
        <a:lt1>
          <a:srgbClr val="FFFFFF"/>
        </a:lt1>
        <a:dk2>
          <a:srgbClr val="000000"/>
        </a:dk2>
        <a:lt2>
          <a:srgbClr val="000066"/>
        </a:lt2>
        <a:accent1>
          <a:srgbClr val="FFCC66"/>
        </a:accent1>
        <a:accent2>
          <a:srgbClr val="CCFF99"/>
        </a:accent2>
        <a:accent3>
          <a:srgbClr val="FFFFFF"/>
        </a:accent3>
        <a:accent4>
          <a:srgbClr val="000000"/>
        </a:accent4>
        <a:accent5>
          <a:srgbClr val="FFE2B8"/>
        </a:accent5>
        <a:accent6>
          <a:srgbClr val="B9E78A"/>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Hackett Presentation Template 032006 14">
        <a:dk1>
          <a:srgbClr val="000000"/>
        </a:dk1>
        <a:lt1>
          <a:srgbClr val="FFFFFF"/>
        </a:lt1>
        <a:dk2>
          <a:srgbClr val="003366"/>
        </a:dk2>
        <a:lt2>
          <a:srgbClr val="808080"/>
        </a:lt2>
        <a:accent1>
          <a:srgbClr val="003366"/>
        </a:accent1>
        <a:accent2>
          <a:srgbClr val="265D00"/>
        </a:accent2>
        <a:accent3>
          <a:srgbClr val="FFFFFF"/>
        </a:accent3>
        <a:accent4>
          <a:srgbClr val="000000"/>
        </a:accent4>
        <a:accent5>
          <a:srgbClr val="AAADB8"/>
        </a:accent5>
        <a:accent6>
          <a:srgbClr val="215300"/>
        </a:accent6>
        <a:hlink>
          <a:srgbClr val="CD820D"/>
        </a:hlink>
        <a:folHlink>
          <a:srgbClr val="991506"/>
        </a:folHlink>
      </a:clrScheme>
      <a:clrMap bg1="lt1" tx1="dk1" bg2="lt2" tx2="dk2" accent1="accent1" accent2="accent2" accent3="accent3" accent4="accent4" accent5="accent5" accent6="accent6" hlink="hlink" folHlink="folHlink"/>
    </a:extraClrScheme>
    <a:extraClrScheme>
      <a:clrScheme name="Hackett Presentation Template 032006 15">
        <a:dk1>
          <a:srgbClr val="000000"/>
        </a:dk1>
        <a:lt1>
          <a:srgbClr val="FFFFFF"/>
        </a:lt1>
        <a:dk2>
          <a:srgbClr val="103B68"/>
        </a:dk2>
        <a:lt2>
          <a:srgbClr val="808080"/>
        </a:lt2>
        <a:accent1>
          <a:srgbClr val="000066"/>
        </a:accent1>
        <a:accent2>
          <a:srgbClr val="FFCC00"/>
        </a:accent2>
        <a:accent3>
          <a:srgbClr val="FFFFFF"/>
        </a:accent3>
        <a:accent4>
          <a:srgbClr val="000000"/>
        </a:accent4>
        <a:accent5>
          <a:srgbClr val="AAAAB8"/>
        </a:accent5>
        <a:accent6>
          <a:srgbClr val="E7B900"/>
        </a:accent6>
        <a:hlink>
          <a:srgbClr val="4D4D4D"/>
        </a:hlink>
        <a:folHlink>
          <a:srgbClr val="9BD98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1846</Words>
  <Application>Microsoft Office PowerPoint</Application>
  <PresentationFormat>Letter Paper (8.5x11 in)</PresentationFormat>
  <Paragraphs>429</Paragraphs>
  <Slides>23</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Body</vt:lpstr>
      <vt:lpstr>Arial Narrow</vt:lpstr>
      <vt:lpstr>Calibri</vt:lpstr>
      <vt:lpstr>Wingdings</vt:lpstr>
      <vt:lpstr>Hackett Template 2014</vt:lpstr>
      <vt:lpstr>1_Hackett Template 2014</vt:lpstr>
      <vt:lpstr>Procurement’s Value Proposition</vt:lpstr>
      <vt:lpstr>Areas to explore</vt:lpstr>
      <vt:lpstr>Procurement's role in the organization generally evolves as organizational objectives change</vt:lpstr>
      <vt:lpstr>Specific objectives for Procurement in 2016:  How do your objectives compare?</vt:lpstr>
      <vt:lpstr>What capabilities does Procurement feel are critical or major to achieve its 2016 objectives?</vt:lpstr>
      <vt:lpstr>Top ten priorities for State Procurement in 2016</vt:lpstr>
      <vt:lpstr>PowerPoint Presentation</vt:lpstr>
      <vt:lpstr>PowerPoint Presentation</vt:lpstr>
      <vt:lpstr>Protecting the organization from risk is a key priority for Procurement.  What risks impact you?</vt:lpstr>
      <vt:lpstr>PowerPoint Presentation</vt:lpstr>
      <vt:lpstr>The highest level efficiency and effectiveness metrics for Procurement are savings and cost</vt:lpstr>
      <vt:lpstr>In 2016, procurement’s #2 priority was to elevate its role to a trusted advisor (e.g. professionalism)</vt:lpstr>
      <vt:lpstr>Procurement needs a structured approach to improving the customer/stakeholder experience</vt:lpstr>
      <vt:lpstr>Strategic sourcing is a sub-set of a broader strategic category management framework</vt:lpstr>
      <vt:lpstr>Source-to-pay supporting technology</vt:lpstr>
      <vt:lpstr>What Is spend analysis?</vt:lpstr>
      <vt:lpstr>Top Performers drive nearly half of their indirect transactions through E-catalogs</vt:lpstr>
      <vt:lpstr>Contract management solutions automate the contract lifecycle</vt:lpstr>
      <vt:lpstr>Involving top employees, behavioural interviews, intern programs, and aptitude tests most effective for recruiting</vt:lpstr>
      <vt:lpstr>Informal performance conversations, flexible work scheduled, and career progression paths are most effective for retention</vt:lpstr>
      <vt:lpstr>There are three key components of an SRM process along with supporting system functionality</vt:lpstr>
      <vt:lpstr>Trends with the greatest transformational impact on Procurement over the next ten years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Hackett Group</dc:title>
  <dc:subject/>
  <dc:creator>Gladwin Palukuri</dc:creator>
  <cp:keywords/>
  <cp:lastModifiedBy>Kurt Albertson</cp:lastModifiedBy>
  <cp:revision>1168</cp:revision>
  <cp:lastPrinted>2015-01-13T14:32:03Z</cp:lastPrinted>
  <dcterms:created xsi:type="dcterms:W3CDTF">2011-01-23T15:59:46Z</dcterms:created>
  <dcterms:modified xsi:type="dcterms:W3CDTF">2016-05-06T20:57:08Z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C:\WINNT\Profiles\bzeitlin\Desktop</vt:lpwstr>
  </property>
</Properties>
</file>